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1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7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1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1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3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6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0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4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33E4-5A4D-4F11-89E2-47618F85C3C9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355C-3693-4B68-8C0D-0DE1EADFE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athwayshealth.training.reliaslearning.com/Learning/Catalog.aspx?CourseCode=REL-ALL-SS-ETC" TargetMode="External"/><Relationship Id="rId13" Type="http://schemas.openxmlformats.org/officeDocument/2006/relationships/hyperlink" Target="https://pathwayshealth.training.reliaslearning.com/Learning/Catalog.aspx?CourseCode=REL-ALL-SS-ASF" TargetMode="External"/><Relationship Id="rId3" Type="http://schemas.openxmlformats.org/officeDocument/2006/relationships/hyperlink" Target="https://pathwayshealth.training.reliaslearning.com/Learning/Catalog.aspx?CourseCode=REL-ALL-SS-PAEPWE" TargetMode="External"/><Relationship Id="rId7" Type="http://schemas.openxmlformats.org/officeDocument/2006/relationships/hyperlink" Target="https://pathwayshealth.training.reliaslearning.com/Learning/Catalog.aspx?CourseCode=REL-ALL-0-EFFCOM" TargetMode="External"/><Relationship Id="rId12" Type="http://schemas.openxmlformats.org/officeDocument/2006/relationships/hyperlink" Target="https://pathwayshealth.training.reliaslearning.com/Learning/Catalog.aspx?CourseCode=REL-ALL-SS-MTYNGO" TargetMode="External"/><Relationship Id="rId2" Type="http://schemas.openxmlformats.org/officeDocument/2006/relationships/hyperlink" Target="https://pathwayshealth.training.reliaslearning.com/Learning/Catalog.aspx?CourseCode=REL-ALL-SS-DYBE" TargetMode="External"/><Relationship Id="rId16" Type="http://schemas.openxmlformats.org/officeDocument/2006/relationships/hyperlink" Target="https://pathwayshealth.training.reliaslearning.com/Learning/Catalog.aspx?CourseCode=REL-ALL-SS-GR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thwayshealth.training.reliaslearning.com/Learning/Catalog.aspx?CourseCode=REL-ALL-SS-ASC" TargetMode="External"/><Relationship Id="rId11" Type="http://schemas.openxmlformats.org/officeDocument/2006/relationships/hyperlink" Target="https://pathwayshealth.training.reliaslearning.com/Learning/Catalog.aspx?CourseCode=REL-ALL-SS-ETCC" TargetMode="External"/><Relationship Id="rId5" Type="http://schemas.openxmlformats.org/officeDocument/2006/relationships/hyperlink" Target="https://pathwayshealth.training.reliaslearning.com/Learning/Catalog.aspx?CourseCode=REL-PAC-0-ECS" TargetMode="External"/><Relationship Id="rId15" Type="http://schemas.openxmlformats.org/officeDocument/2006/relationships/hyperlink" Target="https://pathwayshealth.training.reliaslearning.com/Learning/Catalog.aspx?CourseCode=REL-ALL-0-PSW" TargetMode="External"/><Relationship Id="rId10" Type="http://schemas.openxmlformats.org/officeDocument/2006/relationships/hyperlink" Target="https://pathwayshealth.training.reliaslearning.com/Learning/Catalog.aspx?CourseCode=REL-ALL-SS-TBEC" TargetMode="External"/><Relationship Id="rId4" Type="http://schemas.openxmlformats.org/officeDocument/2006/relationships/hyperlink" Target="https://pathwayshealth.training.reliaslearning.com/Learning/Catalog.aspx?CourseCode=REL-ALL-SS-BYPN" TargetMode="External"/><Relationship Id="rId9" Type="http://schemas.openxmlformats.org/officeDocument/2006/relationships/hyperlink" Target="https://pathwayshealth.training.reliaslearning.com/Learning/Catalog.aspx?CourseCode=REL-ALL-SS-MINC" TargetMode="External"/><Relationship Id="rId14" Type="http://schemas.openxmlformats.org/officeDocument/2006/relationships/hyperlink" Target="https://pathwayshealth.training.reliaslearning.com/Learning/Catalog.aspx?CourseCode=REL-ALL-SS-DASP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athwayshealth.training.reliaslearning.com/Learning/Catalog.aspx?CourseCode=REL-ALL-SS-LYTC" TargetMode="External"/><Relationship Id="rId3" Type="http://schemas.openxmlformats.org/officeDocument/2006/relationships/hyperlink" Target="https://pathwayshealth.training.reliaslearning.com/Learning/Catalog.aspx?CourseCode=REL-ALL-SS-ACCD" TargetMode="External"/><Relationship Id="rId7" Type="http://schemas.openxmlformats.org/officeDocument/2006/relationships/hyperlink" Target="https://pathwayshealth.training.reliaslearning.com/Learning/Catalog.aspx?CourseCode=REL-VDR-SS_X0166" TargetMode="External"/><Relationship Id="rId12" Type="http://schemas.openxmlformats.org/officeDocument/2006/relationships/hyperlink" Target="https://pathwayshealth.training.reliaslearning.com/Learning/Catalog.aspx?CourseCode=REL-ALL-SS-FAPR" TargetMode="External"/><Relationship Id="rId2" Type="http://schemas.openxmlformats.org/officeDocument/2006/relationships/hyperlink" Target="https://pathwayshealth.training.reliaslearning.com/Learning/Catalog.aspx?CourseCode=REL-ALL-SS-RGUP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thwayshealth.training.reliaslearning.com/Learning/Catalog.aspx?CourseCode=PLADOD_HR-FEEDBACK" TargetMode="External"/><Relationship Id="rId11" Type="http://schemas.openxmlformats.org/officeDocument/2006/relationships/hyperlink" Target="https://pathwayshealth.training.reliaslearning.com/Learning/Catalog.aspx?CourseCode=REL-ALL-SS-TDBMYS" TargetMode="External"/><Relationship Id="rId5" Type="http://schemas.openxmlformats.org/officeDocument/2006/relationships/hyperlink" Target="https://pathwayshealth.training.reliaslearning.com/Learning/Catalog.aspx?CourseCode=REL-ALL-SS-HTC%5d" TargetMode="External"/><Relationship Id="rId10" Type="http://schemas.openxmlformats.org/officeDocument/2006/relationships/hyperlink" Target="https://pathwayshealth.training.reliaslearning.com/Learning/Catalog.aspx?CourseCode=REL-ALL-SS-NWEI" TargetMode="External"/><Relationship Id="rId4" Type="http://schemas.openxmlformats.org/officeDocument/2006/relationships/hyperlink" Target="https://pathwayshealth.training.reliaslearning.com/Learning/Catalog.aspx?CourseCode=REL-ALL-0-WTEAM" TargetMode="External"/><Relationship Id="rId9" Type="http://schemas.openxmlformats.org/officeDocument/2006/relationships/hyperlink" Target="https://pathwayshealth.training.reliaslearning.com/Learning/Catalog.aspx?CourseCode=REL-ALL-SS-MPSOY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526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/>
              <a:t>Top 10 Soft Skills for Pathways HR Leaders: </a:t>
            </a:r>
            <a:r>
              <a:rPr lang="en-US" sz="1800" b="1" smtClean="0"/>
              <a:t>Relias Courses</a:t>
            </a:r>
            <a:endParaRPr lang="en-US" sz="1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476040"/>
              </p:ext>
            </p:extLst>
          </p:nvPr>
        </p:nvGraphicFramePr>
        <p:xfrm>
          <a:off x="838200" y="1176336"/>
          <a:ext cx="10515600" cy="5481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7224485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441313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160916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606630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66556793"/>
                    </a:ext>
                  </a:extLst>
                </a:gridCol>
              </a:tblGrid>
              <a:tr h="8183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Strong Work Ethic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Positive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Attitude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Good Communication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Time Management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Problem Solving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7686151"/>
                  </a:ext>
                </a:extLst>
              </a:tr>
              <a:tr h="448452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2"/>
                        </a:rPr>
                        <a:t>Developing</a:t>
                      </a:r>
                      <a:r>
                        <a:rPr lang="en-US" sz="1200" baseline="0" dirty="0" smtClean="0">
                          <a:hlinkClick r:id="rId2"/>
                        </a:rPr>
                        <a:t> Your Business Ethics</a:t>
                      </a:r>
                      <a:endParaRPr lang="en-US" sz="1200" baseline="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3"/>
                        </a:rPr>
                        <a:t>Positive Atmosphere: Establishing a Positive Work Environment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4"/>
                        </a:rPr>
                        <a:t>Building Your Professional Network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5"/>
                        </a:rPr>
                        <a:t>Effective Communication Skills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6"/>
                        </a:rPr>
                        <a:t>The Art and Science of Communication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7"/>
                        </a:rPr>
                        <a:t>Effective</a:t>
                      </a:r>
                      <a:r>
                        <a:rPr lang="en-US" sz="1200" baseline="0" dirty="0" smtClean="0">
                          <a:hlinkClick r:id="rId7"/>
                        </a:rPr>
                        <a:t> Communication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dirty="0" smtClean="0">
                          <a:hlinkClick r:id="rId8"/>
                        </a:rPr>
                        <a:t>Effective Team Communication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7"/>
                        </a:rPr>
                        <a:t>Effective Communication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9"/>
                        </a:rPr>
                        <a:t>Making</a:t>
                      </a:r>
                      <a:r>
                        <a:rPr lang="en-US" sz="1200" baseline="0" dirty="0" smtClean="0">
                          <a:hlinkClick r:id="rId9"/>
                        </a:rPr>
                        <a:t> an Impact with Non-verbal Communication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>
                          <a:hlinkClick r:id="rId10"/>
                        </a:rPr>
                        <a:t>Trust Building through Effective Communication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>
                          <a:hlinkClick r:id="rId11"/>
                        </a:rPr>
                        <a:t>Encouraging Team Communication and Collaboration</a:t>
                      </a:r>
                      <a:endParaRPr lang="en-US" sz="1200" baseline="0" dirty="0" smtClean="0"/>
                    </a:p>
                    <a:p>
                      <a:endParaRPr lang="en-US" sz="1200" baseline="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12"/>
                        </a:rPr>
                        <a:t>Make the Time You Need: Get Organized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13"/>
                        </a:rPr>
                        <a:t>The Art of Staying Focused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Productivity and Time Management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14"/>
                        </a:rPr>
                        <a:t>Defining Alternative Solutions to a Problem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15"/>
                        </a:rPr>
                        <a:t>Problem Solving in the Workplace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16"/>
                        </a:rPr>
                        <a:t>Getting to the Root of a Problem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00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30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526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/>
              <a:t>Top 10 Soft Skills for Pathways HR Leaders: Relias Course</a:t>
            </a:r>
            <a:endParaRPr lang="en-US" sz="1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379434"/>
              </p:ext>
            </p:extLst>
          </p:nvPr>
        </p:nvGraphicFramePr>
        <p:xfrm>
          <a:off x="838200" y="1176336"/>
          <a:ext cx="10515600" cy="5302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7224485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441313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160916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606630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66556793"/>
                    </a:ext>
                  </a:extLst>
                </a:gridCol>
              </a:tblGrid>
              <a:tr h="8183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Self-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Confidence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Team Player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Accepting Feedback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Adaptability and Flexibility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Working under Pressure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7686151"/>
                  </a:ext>
                </a:extLst>
              </a:tr>
              <a:tr h="448452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2"/>
                        </a:rPr>
                        <a:t>Reaching Goals Using Perseverance and Resilience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3"/>
                        </a:rPr>
                        <a:t>Acting Decisively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4"/>
                        </a:rPr>
                        <a:t>Working in a Team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5"/>
                        </a:rPr>
                        <a:t>Handling Team Conflict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6"/>
                        </a:rPr>
                        <a:t>OD HR Series:</a:t>
                      </a:r>
                      <a:r>
                        <a:rPr lang="en-US" sz="1200" baseline="0" dirty="0" smtClean="0">
                          <a:hlinkClick r:id="rId6"/>
                        </a:rPr>
                        <a:t> Feedback is a Gift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7"/>
                        </a:rPr>
                        <a:t>Implementing and Sustaining Change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8"/>
                        </a:rPr>
                        <a:t>Leading Your Team through Change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9"/>
                        </a:rPr>
                        <a:t>Managing Pressure and Stress to Optimize Your Performance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10"/>
                        </a:rPr>
                        <a:t>Navigating the Workplace with Emotional Intelligence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11"/>
                        </a:rPr>
                        <a:t>Take a Deep Breath and Manage Your Stress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hlinkClick r:id="rId12"/>
                        </a:rPr>
                        <a:t>Forging Ahead with Perseverance and Resilience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00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87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188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Top 10 Soft Skills for Pathways HR Leaders: Relias Courses</vt:lpstr>
      <vt:lpstr>Top 10 Soft Skills for Pathways HR Leaders: Relias Course</vt:lpstr>
    </vt:vector>
  </TitlesOfParts>
  <Company>Pathways Health and Community Support,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LaQuinta Manuel</dc:creator>
  <cp:lastModifiedBy>LaQuinta Manuel</cp:lastModifiedBy>
  <cp:revision>9</cp:revision>
  <dcterms:created xsi:type="dcterms:W3CDTF">2020-01-13T21:20:35Z</dcterms:created>
  <dcterms:modified xsi:type="dcterms:W3CDTF">2020-01-13T22:58:27Z</dcterms:modified>
</cp:coreProperties>
</file>