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8.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9.xml" ContentType="application/vnd.openxmlformats-officedocument.theme+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theme/theme14.xml" ContentType="application/vnd.openxmlformats-officedocument.theme+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5.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16.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7.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theme/theme18.xml" ContentType="application/vnd.openxmlformats-officedocument.theme+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19.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20.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theme/theme21.xml" ContentType="application/vnd.openxmlformats-officedocument.theme+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theme/theme22.xml" ContentType="application/vnd.openxmlformats-officedocument.theme+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3.xml" ContentType="application/vnd.openxmlformats-officedocument.theme+xml"/>
  <Override PartName="/ppt/theme/theme2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 id="2147483699" r:id="rId4"/>
    <p:sldMasterId id="2147483712" r:id="rId5"/>
    <p:sldMasterId id="2147483725" r:id="rId6"/>
    <p:sldMasterId id="2147483738" r:id="rId7"/>
    <p:sldMasterId id="2147483752" r:id="rId8"/>
    <p:sldMasterId id="2147483765" r:id="rId9"/>
    <p:sldMasterId id="2147483778" r:id="rId10"/>
    <p:sldMasterId id="2147483792" r:id="rId11"/>
    <p:sldMasterId id="2147483806" r:id="rId12"/>
    <p:sldMasterId id="2147483820" r:id="rId13"/>
    <p:sldMasterId id="2147483834" r:id="rId14"/>
    <p:sldMasterId id="2147483848" r:id="rId15"/>
    <p:sldMasterId id="2147483862" r:id="rId16"/>
    <p:sldMasterId id="2147483876" r:id="rId17"/>
    <p:sldMasterId id="2147483890" r:id="rId18"/>
    <p:sldMasterId id="2147483904" r:id="rId19"/>
    <p:sldMasterId id="2147483918" r:id="rId20"/>
    <p:sldMasterId id="2147483932" r:id="rId21"/>
    <p:sldMasterId id="2147483946" r:id="rId22"/>
    <p:sldMasterId id="2147483960" r:id="rId23"/>
  </p:sldMasterIdLst>
  <p:notesMasterIdLst>
    <p:notesMasterId r:id="rId47"/>
  </p:notesMasterIdLst>
  <p:sldIdLst>
    <p:sldId id="279" r:id="rId24"/>
    <p:sldId id="257" r:id="rId25"/>
    <p:sldId id="258" r:id="rId26"/>
    <p:sldId id="259" r:id="rId27"/>
    <p:sldId id="260" r:id="rId28"/>
    <p:sldId id="261" r:id="rId29"/>
    <p:sldId id="262" r:id="rId30"/>
    <p:sldId id="263" r:id="rId31"/>
    <p:sldId id="264" r:id="rId32"/>
    <p:sldId id="265" r:id="rId33"/>
    <p:sldId id="266" r:id="rId34"/>
    <p:sldId id="267" r:id="rId35"/>
    <p:sldId id="268" r:id="rId36"/>
    <p:sldId id="269" r:id="rId37"/>
    <p:sldId id="270" r:id="rId38"/>
    <p:sldId id="271" r:id="rId39"/>
    <p:sldId id="272" r:id="rId40"/>
    <p:sldId id="273" r:id="rId41"/>
    <p:sldId id="274" r:id="rId42"/>
    <p:sldId id="275" r:id="rId43"/>
    <p:sldId id="276" r:id="rId44"/>
    <p:sldId id="277" r:id="rId45"/>
    <p:sldId id="27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996"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3.xml"/><Relationship Id="rId39"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 Target="slides/slide11.xml"/><Relationship Id="rId42" Type="http://schemas.openxmlformats.org/officeDocument/2006/relationships/slide" Target="slides/slide19.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2.xml"/><Relationship Id="rId33" Type="http://schemas.openxmlformats.org/officeDocument/2006/relationships/slide" Target="slides/slide10.xml"/><Relationship Id="rId38" Type="http://schemas.openxmlformats.org/officeDocument/2006/relationships/slide" Target="slides/slide15.xml"/><Relationship Id="rId46"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6.xml"/><Relationship Id="rId41"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xml"/><Relationship Id="rId32" Type="http://schemas.openxmlformats.org/officeDocument/2006/relationships/slide" Target="slides/slide9.xml"/><Relationship Id="rId37" Type="http://schemas.openxmlformats.org/officeDocument/2006/relationships/slide" Target="slides/slide14.xml"/><Relationship Id="rId40" Type="http://schemas.openxmlformats.org/officeDocument/2006/relationships/slide" Target="slides/slide17.xml"/><Relationship Id="rId45" Type="http://schemas.openxmlformats.org/officeDocument/2006/relationships/slide" Target="slides/slide22.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5.xml"/><Relationship Id="rId36" Type="http://schemas.openxmlformats.org/officeDocument/2006/relationships/slide" Target="slides/slide13.xml"/><Relationship Id="rId49"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8.xml"/><Relationship Id="rId44" Type="http://schemas.openxmlformats.org/officeDocument/2006/relationships/slide" Target="slides/slide2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4.xml"/><Relationship Id="rId30" Type="http://schemas.openxmlformats.org/officeDocument/2006/relationships/slide" Target="slides/slide7.xml"/><Relationship Id="rId35" Type="http://schemas.openxmlformats.org/officeDocument/2006/relationships/slide" Target="slides/slide12.xml"/><Relationship Id="rId43" Type="http://schemas.openxmlformats.org/officeDocument/2006/relationships/slide" Target="slides/slide20.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2DB179-2561-4657-A9F6-9BC072836485}" type="datetimeFigureOut">
              <a:rPr lang="en-US" smtClean="0"/>
              <a:t>8/20/2013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2BCF26-A1CD-4D2B-8190-43FE28E249AD}" type="slidenum">
              <a:rPr lang="en-US" smtClean="0"/>
              <a:t>‹#›</a:t>
            </a:fld>
            <a:endParaRPr lang="en-US"/>
          </a:p>
        </p:txBody>
      </p:sp>
    </p:spTree>
    <p:extLst>
      <p:ext uri="{BB962C8B-B14F-4D97-AF65-F5344CB8AC3E}">
        <p14:creationId xmlns:p14="http://schemas.microsoft.com/office/powerpoint/2010/main" val="4056260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16544-BCBF-4858-A943-6E82B941AE34}" type="slidenum">
              <a:rPr lang="en-US">
                <a:solidFill>
                  <a:prstClr val="black"/>
                </a:solidFill>
              </a:rPr>
              <a:pPr/>
              <a:t>1</a:t>
            </a:fld>
            <a:endParaRPr lang="en-US">
              <a:solidFill>
                <a:prstClr val="black"/>
              </a:solidFill>
            </a:endParaRPr>
          </a:p>
        </p:txBody>
      </p:sp>
      <p:sp>
        <p:nvSpPr>
          <p:cNvPr id="564226" name="Rectangle 2"/>
          <p:cNvSpPr>
            <a:spLocks noGrp="1" noRot="1" noChangeAspect="1" noChangeArrowheads="1" noTextEdit="1"/>
          </p:cNvSpPr>
          <p:nvPr>
            <p:ph type="sldImg"/>
          </p:nvPr>
        </p:nvSpPr>
        <p:spPr>
          <a:ln/>
        </p:spPr>
      </p:sp>
      <p:sp>
        <p:nvSpPr>
          <p:cNvPr id="564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228C6D-5710-43CD-A82E-14D726A0DBCD}" type="slidenum">
              <a:rPr lang="en-US">
                <a:solidFill>
                  <a:prstClr val="black"/>
                </a:solidFill>
              </a:rPr>
              <a:pPr/>
              <a:t>10</a:t>
            </a:fld>
            <a:endParaRPr lang="en-US">
              <a:solidFill>
                <a:prstClr val="black"/>
              </a:solidFill>
            </a:endParaRPr>
          </a:p>
        </p:txBody>
      </p:sp>
      <p:sp>
        <p:nvSpPr>
          <p:cNvPr id="573442" name="Rectangle 2"/>
          <p:cNvSpPr>
            <a:spLocks noGrp="1" noRot="1" noChangeAspect="1" noChangeArrowheads="1" noTextEdit="1"/>
          </p:cNvSpPr>
          <p:nvPr>
            <p:ph type="sldImg"/>
          </p:nvPr>
        </p:nvSpPr>
        <p:spPr>
          <a:ln/>
        </p:spPr>
      </p:sp>
      <p:sp>
        <p:nvSpPr>
          <p:cNvPr id="573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677778-16ED-46BE-A020-652655CB94A3}" type="slidenum">
              <a:rPr lang="en-US">
                <a:solidFill>
                  <a:prstClr val="black"/>
                </a:solidFill>
              </a:rPr>
              <a:pPr/>
              <a:t>11</a:t>
            </a:fld>
            <a:endParaRPr lang="en-US">
              <a:solidFill>
                <a:prstClr val="black"/>
              </a:solidFill>
            </a:endParaRPr>
          </a:p>
        </p:txBody>
      </p:sp>
      <p:sp>
        <p:nvSpPr>
          <p:cNvPr id="574466" name="Rectangle 2"/>
          <p:cNvSpPr>
            <a:spLocks noGrp="1" noRot="1" noChangeAspect="1" noChangeArrowheads="1" noTextEdit="1"/>
          </p:cNvSpPr>
          <p:nvPr>
            <p:ph type="sldImg"/>
          </p:nvPr>
        </p:nvSpPr>
        <p:spPr>
          <a:ln/>
        </p:spPr>
      </p:sp>
      <p:sp>
        <p:nvSpPr>
          <p:cNvPr id="574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595BEF-BD54-4C5A-BCA3-F6E208EA2137}" type="slidenum">
              <a:rPr lang="en-US">
                <a:solidFill>
                  <a:prstClr val="black"/>
                </a:solidFill>
              </a:rPr>
              <a:pPr/>
              <a:t>12</a:t>
            </a:fld>
            <a:endParaRPr lang="en-US">
              <a:solidFill>
                <a:prstClr val="black"/>
              </a:solidFill>
            </a:endParaRPr>
          </a:p>
        </p:txBody>
      </p:sp>
      <p:sp>
        <p:nvSpPr>
          <p:cNvPr id="575490" name="Rectangle 2"/>
          <p:cNvSpPr>
            <a:spLocks noGrp="1" noRot="1" noChangeAspect="1" noChangeArrowheads="1" noTextEdit="1"/>
          </p:cNvSpPr>
          <p:nvPr>
            <p:ph type="sldImg"/>
          </p:nvPr>
        </p:nvSpPr>
        <p:spPr>
          <a:ln/>
        </p:spPr>
      </p:sp>
      <p:sp>
        <p:nvSpPr>
          <p:cNvPr id="575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279E30-F518-460F-BCB1-0A2AC9ECEAED}" type="slidenum">
              <a:rPr lang="en-US">
                <a:solidFill>
                  <a:prstClr val="black"/>
                </a:solidFill>
              </a:rPr>
              <a:pPr/>
              <a:t>13</a:t>
            </a:fld>
            <a:endParaRPr lang="en-US">
              <a:solidFill>
                <a:prstClr val="black"/>
              </a:solidFill>
            </a:endParaRPr>
          </a:p>
        </p:txBody>
      </p:sp>
      <p:sp>
        <p:nvSpPr>
          <p:cNvPr id="576514" name="Rectangle 2"/>
          <p:cNvSpPr>
            <a:spLocks noGrp="1" noRot="1" noChangeAspect="1" noChangeArrowheads="1" noTextEdit="1"/>
          </p:cNvSpPr>
          <p:nvPr>
            <p:ph type="sldImg"/>
          </p:nvPr>
        </p:nvSpPr>
        <p:spPr>
          <a:ln/>
        </p:spPr>
      </p:sp>
      <p:sp>
        <p:nvSpPr>
          <p:cNvPr id="576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692D96-BC61-4305-900C-302970CDFD64}" type="slidenum">
              <a:rPr lang="en-US">
                <a:solidFill>
                  <a:prstClr val="black"/>
                </a:solidFill>
              </a:rPr>
              <a:pPr/>
              <a:t>14</a:t>
            </a:fld>
            <a:endParaRPr lang="en-US">
              <a:solidFill>
                <a:prstClr val="black"/>
              </a:solidFill>
            </a:endParaRPr>
          </a:p>
        </p:txBody>
      </p:sp>
      <p:sp>
        <p:nvSpPr>
          <p:cNvPr id="577538" name="Rectangle 2"/>
          <p:cNvSpPr>
            <a:spLocks noGrp="1" noRot="1" noChangeAspect="1" noChangeArrowheads="1" noTextEdit="1"/>
          </p:cNvSpPr>
          <p:nvPr>
            <p:ph type="sldImg"/>
          </p:nvPr>
        </p:nvSpPr>
        <p:spPr>
          <a:ln/>
        </p:spPr>
      </p:sp>
      <p:sp>
        <p:nvSpPr>
          <p:cNvPr id="577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E00B5E-FE2D-486A-8044-B0C2C59EA324}" type="slidenum">
              <a:rPr lang="en-US">
                <a:solidFill>
                  <a:prstClr val="black"/>
                </a:solidFill>
              </a:rPr>
              <a:pPr/>
              <a:t>15</a:t>
            </a:fld>
            <a:endParaRPr lang="en-US">
              <a:solidFill>
                <a:prstClr val="black"/>
              </a:solidFill>
            </a:endParaRPr>
          </a:p>
        </p:txBody>
      </p:sp>
      <p:sp>
        <p:nvSpPr>
          <p:cNvPr id="578562" name="Rectangle 2"/>
          <p:cNvSpPr>
            <a:spLocks noGrp="1" noRot="1" noChangeAspect="1" noChangeArrowheads="1" noTextEdit="1"/>
          </p:cNvSpPr>
          <p:nvPr>
            <p:ph type="sldImg"/>
          </p:nvPr>
        </p:nvSpPr>
        <p:spPr>
          <a:ln/>
        </p:spPr>
      </p:sp>
      <p:sp>
        <p:nvSpPr>
          <p:cNvPr id="578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E0FF5A-67CD-44DC-A128-78979CE94089}" type="slidenum">
              <a:rPr lang="en-US">
                <a:solidFill>
                  <a:prstClr val="black"/>
                </a:solidFill>
              </a:rPr>
              <a:pPr/>
              <a:t>16</a:t>
            </a:fld>
            <a:endParaRPr lang="en-US">
              <a:solidFill>
                <a:prstClr val="black"/>
              </a:solidFill>
            </a:endParaRPr>
          </a:p>
        </p:txBody>
      </p:sp>
      <p:sp>
        <p:nvSpPr>
          <p:cNvPr id="579586" name="Rectangle 2"/>
          <p:cNvSpPr>
            <a:spLocks noGrp="1" noRot="1" noChangeAspect="1" noChangeArrowheads="1" noTextEdit="1"/>
          </p:cNvSpPr>
          <p:nvPr>
            <p:ph type="sldImg"/>
          </p:nvPr>
        </p:nvSpPr>
        <p:spPr>
          <a:ln/>
        </p:spPr>
      </p:sp>
      <p:sp>
        <p:nvSpPr>
          <p:cNvPr id="579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BE0BEBD-1736-4B54-AD7C-3508B5BDF6CC}" type="slidenum">
              <a:rPr lang="en-US">
                <a:solidFill>
                  <a:prstClr val="black"/>
                </a:solidFill>
              </a:rPr>
              <a:pPr/>
              <a:t>17</a:t>
            </a:fld>
            <a:endParaRPr lang="en-US">
              <a:solidFill>
                <a:prstClr val="black"/>
              </a:solidFill>
            </a:endParaRPr>
          </a:p>
        </p:txBody>
      </p:sp>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066079-8DBF-45BA-9E71-0EADBFC668F4}" type="slidenum">
              <a:rPr lang="en-US">
                <a:solidFill>
                  <a:prstClr val="black"/>
                </a:solidFill>
              </a:rPr>
              <a:pPr/>
              <a:t>18</a:t>
            </a:fld>
            <a:endParaRPr lang="en-US">
              <a:solidFill>
                <a:prstClr val="black"/>
              </a:solidFill>
            </a:endParaRPr>
          </a:p>
        </p:txBody>
      </p:sp>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A46A48E-89A2-477A-8F00-D4457C841609}" type="slidenum">
              <a:rPr lang="en-US">
                <a:solidFill>
                  <a:prstClr val="black"/>
                </a:solidFill>
              </a:rPr>
              <a:pPr/>
              <a:t>19</a:t>
            </a:fld>
            <a:endParaRPr lang="en-US">
              <a:solidFill>
                <a:prstClr val="black"/>
              </a:solidFill>
            </a:endParaRPr>
          </a:p>
        </p:txBody>
      </p:sp>
      <p:sp>
        <p:nvSpPr>
          <p:cNvPr id="582658" name="Rectangle 2"/>
          <p:cNvSpPr>
            <a:spLocks noGrp="1" noRot="1" noChangeAspect="1" noChangeArrowheads="1" noTextEdit="1"/>
          </p:cNvSpPr>
          <p:nvPr>
            <p:ph type="sldImg"/>
          </p:nvPr>
        </p:nvSpPr>
        <p:spPr>
          <a:ln/>
        </p:spPr>
      </p:sp>
      <p:sp>
        <p:nvSpPr>
          <p:cNvPr id="582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2C3B3C-3701-4F2C-98F5-15B4491D8370}" type="slidenum">
              <a:rPr lang="en-US">
                <a:solidFill>
                  <a:prstClr val="black"/>
                </a:solidFill>
              </a:rPr>
              <a:pPr/>
              <a:t>2</a:t>
            </a:fld>
            <a:endParaRPr lang="en-US">
              <a:solidFill>
                <a:prstClr val="black"/>
              </a:solidFill>
            </a:endParaRPr>
          </a:p>
        </p:txBody>
      </p:sp>
      <p:sp>
        <p:nvSpPr>
          <p:cNvPr id="565250" name="Rectangle 2"/>
          <p:cNvSpPr>
            <a:spLocks noGrp="1" noRot="1" noChangeAspect="1" noChangeArrowheads="1" noTextEdit="1"/>
          </p:cNvSpPr>
          <p:nvPr>
            <p:ph type="sldImg"/>
          </p:nvPr>
        </p:nvSpPr>
        <p:spPr>
          <a:ln/>
        </p:spPr>
      </p:sp>
      <p:sp>
        <p:nvSpPr>
          <p:cNvPr id="565251" name="Rectangle 3"/>
          <p:cNvSpPr>
            <a:spLocks noGrp="1" noChangeArrowheads="1"/>
          </p:cNvSpPr>
          <p:nvPr>
            <p:ph type="body" idx="1"/>
          </p:nvPr>
        </p:nvSpPr>
        <p:spPr/>
        <p:txBody>
          <a:bodyPr/>
          <a:lstStyle/>
          <a:p>
            <a:r>
              <a:rPr lang="en-US"/>
              <a:t>Slides 141 through 161 are part of an Experiential Exercise that will be used in the Fifth Session of the Teleconference Series …. This part of the presentation can be done with these PowerPoint Slides or may be done with the Movies located in the Fifth Session Support Information</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578FC7-F114-493E-A0CD-9B5345DA8913}" type="slidenum">
              <a:rPr lang="en-US">
                <a:solidFill>
                  <a:prstClr val="black"/>
                </a:solidFill>
              </a:rPr>
              <a:pPr/>
              <a:t>20</a:t>
            </a:fld>
            <a:endParaRPr lang="en-US">
              <a:solidFill>
                <a:prstClr val="black"/>
              </a:solidFill>
            </a:endParaRPr>
          </a:p>
        </p:txBody>
      </p:sp>
      <p:sp>
        <p:nvSpPr>
          <p:cNvPr id="583682" name="Rectangle 2"/>
          <p:cNvSpPr>
            <a:spLocks noGrp="1" noRot="1" noChangeAspect="1" noChangeArrowheads="1" noTextEdit="1"/>
          </p:cNvSpPr>
          <p:nvPr>
            <p:ph type="sldImg"/>
          </p:nvPr>
        </p:nvSpPr>
        <p:spPr>
          <a:ln/>
        </p:spPr>
      </p:sp>
      <p:sp>
        <p:nvSpPr>
          <p:cNvPr id="583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FA3B1-95AF-4684-AE41-CC52601F31DF}" type="slidenum">
              <a:rPr lang="en-US">
                <a:solidFill>
                  <a:prstClr val="black"/>
                </a:solidFill>
              </a:rPr>
              <a:pPr/>
              <a:t>21</a:t>
            </a:fld>
            <a:endParaRPr lang="en-US">
              <a:solidFill>
                <a:prstClr val="black"/>
              </a:solidFill>
            </a:endParaRPr>
          </a:p>
        </p:txBody>
      </p:sp>
      <p:sp>
        <p:nvSpPr>
          <p:cNvPr id="584706" name="Rectangle 2"/>
          <p:cNvSpPr>
            <a:spLocks noGrp="1" noRot="1" noChangeAspect="1" noChangeArrowheads="1" noTextEdit="1"/>
          </p:cNvSpPr>
          <p:nvPr>
            <p:ph type="sldImg"/>
          </p:nvPr>
        </p:nvSpPr>
        <p:spPr>
          <a:ln/>
        </p:spPr>
      </p:sp>
      <p:sp>
        <p:nvSpPr>
          <p:cNvPr id="584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D5563-CC85-4E60-9D04-E4A0405D0A00}" type="slidenum">
              <a:rPr lang="en-US">
                <a:solidFill>
                  <a:prstClr val="black"/>
                </a:solidFill>
              </a:rPr>
              <a:pPr/>
              <a:t>22</a:t>
            </a:fld>
            <a:endParaRPr lang="en-US">
              <a:solidFill>
                <a:prstClr val="black"/>
              </a:solidFill>
            </a:endParaRPr>
          </a:p>
        </p:txBody>
      </p:sp>
      <p:sp>
        <p:nvSpPr>
          <p:cNvPr id="585730" name="Rectangle 2"/>
          <p:cNvSpPr>
            <a:spLocks noGrp="1" noRot="1" noChangeAspect="1" noChangeArrowheads="1" noTextEdit="1"/>
          </p:cNvSpPr>
          <p:nvPr>
            <p:ph type="sldImg"/>
          </p:nvPr>
        </p:nvSpPr>
        <p:spPr>
          <a:ln/>
        </p:spPr>
      </p:sp>
      <p:sp>
        <p:nvSpPr>
          <p:cNvPr id="585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F1E840C-7206-4A3C-85EE-BCDF8F3F9075}" type="slidenum">
              <a:rPr lang="en-US">
                <a:solidFill>
                  <a:prstClr val="black"/>
                </a:solidFill>
              </a:rPr>
              <a:pPr/>
              <a:t>23</a:t>
            </a:fld>
            <a:endParaRPr lang="en-US">
              <a:solidFill>
                <a:prstClr val="black"/>
              </a:solidFill>
            </a:endParaRPr>
          </a:p>
        </p:txBody>
      </p:sp>
      <p:sp>
        <p:nvSpPr>
          <p:cNvPr id="838658" name="Rectangle 2"/>
          <p:cNvSpPr>
            <a:spLocks noGrp="1" noRot="1" noChangeAspect="1" noChangeArrowheads="1" noTextEdit="1"/>
          </p:cNvSpPr>
          <p:nvPr>
            <p:ph type="sldImg"/>
          </p:nvPr>
        </p:nvSpPr>
        <p:spPr>
          <a:ln/>
        </p:spPr>
      </p:sp>
      <p:sp>
        <p:nvSpPr>
          <p:cNvPr id="83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34F656-7A17-47F2-9724-FC5C45763B6B}" type="slidenum">
              <a:rPr lang="en-US">
                <a:solidFill>
                  <a:prstClr val="black"/>
                </a:solidFill>
              </a:rPr>
              <a:pPr/>
              <a:t>3</a:t>
            </a:fld>
            <a:endParaRPr lang="en-US">
              <a:solidFill>
                <a:prstClr val="black"/>
              </a:solidFill>
            </a:endParaRPr>
          </a:p>
        </p:txBody>
      </p:sp>
      <p:sp>
        <p:nvSpPr>
          <p:cNvPr id="566274" name="Rectangle 2"/>
          <p:cNvSpPr>
            <a:spLocks noGrp="1" noRot="1" noChangeAspect="1" noChangeArrowheads="1" noTextEdit="1"/>
          </p:cNvSpPr>
          <p:nvPr>
            <p:ph type="sldImg"/>
          </p:nvPr>
        </p:nvSpPr>
        <p:spPr>
          <a:ln/>
        </p:spPr>
      </p:sp>
      <p:sp>
        <p:nvSpPr>
          <p:cNvPr id="566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62FB42-9611-431A-9917-C2884B088BDB}" type="slidenum">
              <a:rPr lang="en-US">
                <a:solidFill>
                  <a:prstClr val="black"/>
                </a:solidFill>
              </a:rPr>
              <a:pPr/>
              <a:t>4</a:t>
            </a:fld>
            <a:endParaRPr lang="en-US">
              <a:solidFill>
                <a:prstClr val="black"/>
              </a:solidFill>
            </a:endParaRPr>
          </a:p>
        </p:txBody>
      </p:sp>
      <p:sp>
        <p:nvSpPr>
          <p:cNvPr id="567298" name="Rectangle 2"/>
          <p:cNvSpPr>
            <a:spLocks noGrp="1" noRot="1" noChangeAspect="1" noChangeArrowheads="1" noTextEdit="1"/>
          </p:cNvSpPr>
          <p:nvPr>
            <p:ph type="sldImg"/>
          </p:nvPr>
        </p:nvSpPr>
        <p:spPr>
          <a:ln/>
        </p:spPr>
      </p:sp>
      <p:sp>
        <p:nvSpPr>
          <p:cNvPr id="567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7C16B4-61CE-460A-9F5A-565211AD8BFF}" type="slidenum">
              <a:rPr lang="en-US">
                <a:solidFill>
                  <a:prstClr val="black"/>
                </a:solidFill>
              </a:rPr>
              <a:pPr/>
              <a:t>5</a:t>
            </a:fld>
            <a:endParaRPr lang="en-US">
              <a:solidFill>
                <a:prstClr val="black"/>
              </a:solidFill>
            </a:endParaRPr>
          </a:p>
        </p:txBody>
      </p:sp>
      <p:sp>
        <p:nvSpPr>
          <p:cNvPr id="568322" name="Rectangle 2"/>
          <p:cNvSpPr>
            <a:spLocks noGrp="1" noRot="1" noChangeAspect="1" noChangeArrowheads="1" noTextEdit="1"/>
          </p:cNvSpPr>
          <p:nvPr>
            <p:ph type="sldImg"/>
          </p:nvPr>
        </p:nvSpPr>
        <p:spPr>
          <a:ln/>
        </p:spPr>
      </p:sp>
      <p:sp>
        <p:nvSpPr>
          <p:cNvPr id="568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C6F1D7-B24B-4012-94EC-A3537DFC926E}" type="slidenum">
              <a:rPr lang="en-US">
                <a:solidFill>
                  <a:prstClr val="black"/>
                </a:solidFill>
              </a:rPr>
              <a:pPr/>
              <a:t>6</a:t>
            </a:fld>
            <a:endParaRPr lang="en-US">
              <a:solidFill>
                <a:prstClr val="black"/>
              </a:solidFill>
            </a:endParaRPr>
          </a:p>
        </p:txBody>
      </p:sp>
      <p:sp>
        <p:nvSpPr>
          <p:cNvPr id="569346" name="Rectangle 2"/>
          <p:cNvSpPr>
            <a:spLocks noGrp="1" noRot="1" noChangeAspect="1"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D04A47-ECDB-4F7D-8ABE-B597275F8156}" type="slidenum">
              <a:rPr lang="en-US">
                <a:solidFill>
                  <a:prstClr val="black"/>
                </a:solidFill>
              </a:rPr>
              <a:pPr/>
              <a:t>7</a:t>
            </a:fld>
            <a:endParaRPr lang="en-US">
              <a:solidFill>
                <a:prstClr val="black"/>
              </a:solidFill>
            </a:endParaRPr>
          </a:p>
        </p:txBody>
      </p:sp>
      <p:sp>
        <p:nvSpPr>
          <p:cNvPr id="570370" name="Rectangle 2"/>
          <p:cNvSpPr>
            <a:spLocks noGrp="1" noRot="1" noChangeAspect="1" noChangeArrowheads="1" noTextEdit="1"/>
          </p:cNvSpPr>
          <p:nvPr>
            <p:ph type="sldImg"/>
          </p:nvPr>
        </p:nvSpPr>
        <p:spPr>
          <a:ln/>
        </p:spPr>
      </p:sp>
      <p:sp>
        <p:nvSpPr>
          <p:cNvPr id="570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6BC308-CE4B-4F92-A3AE-EDD45763C960}" type="slidenum">
              <a:rPr lang="en-US">
                <a:solidFill>
                  <a:prstClr val="black"/>
                </a:solidFill>
              </a:rPr>
              <a:pPr/>
              <a:t>8</a:t>
            </a:fld>
            <a:endParaRPr lang="en-US">
              <a:solidFill>
                <a:prstClr val="black"/>
              </a:solidFill>
            </a:endParaRPr>
          </a:p>
        </p:txBody>
      </p:sp>
      <p:sp>
        <p:nvSpPr>
          <p:cNvPr id="571394" name="Rectangle 2"/>
          <p:cNvSpPr>
            <a:spLocks noGrp="1" noRot="1" noChangeAspect="1" noChangeArrowheads="1" noTextEdit="1"/>
          </p:cNvSpPr>
          <p:nvPr>
            <p:ph type="sldImg"/>
          </p:nvPr>
        </p:nvSpPr>
        <p:spPr>
          <a:ln/>
        </p:spPr>
      </p:sp>
      <p:sp>
        <p:nvSpPr>
          <p:cNvPr id="571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AC119-C67F-4415-A697-FB11AF245295}" type="slidenum">
              <a:rPr lang="en-US">
                <a:solidFill>
                  <a:prstClr val="black"/>
                </a:solidFill>
              </a:rPr>
              <a:pPr/>
              <a:t>9</a:t>
            </a:fld>
            <a:endParaRPr lang="en-US">
              <a:solidFill>
                <a:prstClr val="black"/>
              </a:solidFill>
            </a:endParaRPr>
          </a:p>
        </p:txBody>
      </p:sp>
      <p:sp>
        <p:nvSpPr>
          <p:cNvPr id="572418" name="Rectangle 2"/>
          <p:cNvSpPr>
            <a:spLocks noGrp="1" noRot="1" noChangeAspect="1" noChangeArrowheads="1" noTextEdit="1"/>
          </p:cNvSpPr>
          <p:nvPr>
            <p:ph type="sldImg"/>
          </p:nvPr>
        </p:nvSpPr>
        <p:spPr>
          <a:ln/>
        </p:spPr>
      </p:sp>
      <p:sp>
        <p:nvSpPr>
          <p:cNvPr id="57241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691531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134775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32243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819233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77943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941838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585115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70091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248481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73711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4471436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1311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087507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200958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0406226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159433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391187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909803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8523021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4573524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2074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3267658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2993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004293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90391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7716755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266206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7583068"/>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585201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628104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363598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74906188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9357085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602432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59336729"/>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141635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9243554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149147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7735754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489038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24730621"/>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2943245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6343126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2532693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66970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8095853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707927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6527636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00762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51456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843577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122638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235817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4693571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81754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429756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45052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1475014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8785346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0094569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6707879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505539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342715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1241277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30185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718603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6624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941689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3005670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5048453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2469954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2106152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091851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244415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354850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3765827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6895465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3852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6017987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6281717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8466332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335359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886974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956899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6364878"/>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028034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12772408"/>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0379372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5046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7740288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7537381"/>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6448616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0372328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764394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2834878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347976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80418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580183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0088239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33275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060091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991461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974185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614310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89814517"/>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5382840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0872436"/>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8735862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5398851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6323014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3256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2460925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319580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825499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6492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474233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3753922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14423593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8009643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4658453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19216158"/>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54974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717271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1526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754252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85245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6770297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558689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0958994"/>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6161012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1750432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40779710"/>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13524542"/>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863837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71804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99971193"/>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558252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9504977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4038216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093171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608800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008856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96353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37792103"/>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75262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586557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8554093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9839231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8188848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693464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694701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34619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131012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0374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531135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1625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177070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108664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05953108"/>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4247391"/>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5521986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892555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1929110"/>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686074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7471396"/>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5047725"/>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551561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95028155"/>
      </p:ext>
    </p:extLst>
  </p:cSld>
  <p:clrMapOvr>
    <a:masterClrMapping/>
  </p:clrMapOvr>
  <p:timing>
    <p:tnLst>
      <p:par>
        <p:cTn id="1" dur="indefinite" restart="never" nodeType="tmRoot"/>
      </p:par>
    </p:tnLst>
  </p:timing>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85460715"/>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906156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7429796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3863784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202986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7042036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2612789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3124346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0467155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521964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7065136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09150376"/>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943470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82816701"/>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8517284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0010819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9943592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960880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580907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929136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531897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641158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01087"/>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2735452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4026424"/>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00672872"/>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76827780"/>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2325643"/>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04844331"/>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70859411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222217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913484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483395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9559152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2610217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59643228"/>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47284207"/>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530206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804651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910721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71672380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31422143"/>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435157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7475680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11093055"/>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29464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31208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6611726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189888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602313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552034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83451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839861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9811063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48874923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038083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9136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248398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8621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136835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24610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293204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89977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820477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395234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73229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7686471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6132241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201843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4437983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8266508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320230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9085610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254931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92256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7047068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122891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5819812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72382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674136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253414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020696438"/>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05787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31511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246767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575101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8064629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2658880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743329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93089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8198035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241242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6770128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34688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2130" name="Group 2"/>
          <p:cNvGrpSpPr>
            <a:grpSpLocks/>
          </p:cNvGrpSpPr>
          <p:nvPr/>
        </p:nvGrpSpPr>
        <p:grpSpPr bwMode="auto">
          <a:xfrm>
            <a:off x="381000" y="457200"/>
            <a:ext cx="8397875" cy="5562600"/>
            <a:chOff x="240" y="288"/>
            <a:chExt cx="5290" cy="3504"/>
          </a:xfrm>
        </p:grpSpPr>
        <p:sp>
          <p:nvSpPr>
            <p:cNvPr id="43213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213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pPr fontAlgn="base">
                <a:spcBef>
                  <a:spcPct val="0"/>
                </a:spcBef>
                <a:spcAft>
                  <a:spcPct val="0"/>
                </a:spcAft>
              </a:pPr>
              <a:endParaRPr lang="en-US">
                <a:solidFill>
                  <a:srgbClr val="FFFFFF"/>
                </a:solidFill>
              </a:endParaRPr>
            </a:p>
          </p:txBody>
        </p:sp>
      </p:grpSp>
      <p:sp>
        <p:nvSpPr>
          <p:cNvPr id="432134" name="Rectangle 6"/>
          <p:cNvSpPr>
            <a:spLocks noGrp="1" noChangeArrowheads="1"/>
          </p:cNvSpPr>
          <p:nvPr>
            <p:ph type="ctrTitle"/>
          </p:nvPr>
        </p:nvSpPr>
        <p:spPr>
          <a:xfrm>
            <a:off x="1219200" y="838200"/>
            <a:ext cx="6781800" cy="2559050"/>
          </a:xfrm>
        </p:spPr>
        <p:txBody>
          <a:bodyPr anchorCtr="1"/>
          <a:lstStyle>
            <a:lvl1pPr>
              <a:defRPr/>
            </a:lvl1pPr>
          </a:lstStyle>
          <a:p>
            <a:r>
              <a:rPr lang="en-US"/>
              <a:t>Click to edit Master title style</a:t>
            </a:r>
          </a:p>
        </p:txBody>
      </p:sp>
      <p:sp>
        <p:nvSpPr>
          <p:cNvPr id="43213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a:lvl1pPr>
          </a:lstStyle>
          <a:p>
            <a:r>
              <a:rPr lang="en-US"/>
              <a:t>Click to edit Master subtitle style</a:t>
            </a:r>
          </a:p>
        </p:txBody>
      </p:sp>
      <p:sp>
        <p:nvSpPr>
          <p:cNvPr id="432136" name="Rectangle 8"/>
          <p:cNvSpPr>
            <a:spLocks noGrp="1" noChangeArrowheads="1"/>
          </p:cNvSpPr>
          <p:nvPr>
            <p:ph type="dt" sz="half" idx="2"/>
          </p:nvPr>
        </p:nvSpPr>
        <p:spPr>
          <a:xfrm>
            <a:off x="536575" y="6248400"/>
            <a:ext cx="2054225" cy="457200"/>
          </a:xfrm>
        </p:spPr>
        <p:txBody>
          <a:bodyPr/>
          <a:lstStyle>
            <a:lvl1pPr>
              <a:defRPr/>
            </a:lvl1pPr>
          </a:lstStyle>
          <a:p>
            <a:endParaRPr lang="en-US">
              <a:solidFill>
                <a:srgbClr val="FFFFFF"/>
              </a:solidFill>
            </a:endParaRPr>
          </a:p>
        </p:txBody>
      </p:sp>
      <p:sp>
        <p:nvSpPr>
          <p:cNvPr id="432137" name="Rectangle 9"/>
          <p:cNvSpPr>
            <a:spLocks noGrp="1" noChangeArrowheads="1"/>
          </p:cNvSpPr>
          <p:nvPr>
            <p:ph type="ftr" sz="quarter" idx="3"/>
          </p:nvPr>
        </p:nvSpPr>
        <p:spPr>
          <a:xfrm>
            <a:off x="3251200" y="6248400"/>
            <a:ext cx="2887663" cy="457200"/>
          </a:xfrm>
        </p:spPr>
        <p:txBody>
          <a:bodyPr/>
          <a:lstStyle>
            <a:lvl1pPr>
              <a:defRPr/>
            </a:lvl1pPr>
          </a:lstStyle>
          <a:p>
            <a:endParaRPr lang="en-US">
              <a:solidFill>
                <a:srgbClr val="FFFFFF"/>
              </a:solidFill>
            </a:endParaRPr>
          </a:p>
        </p:txBody>
      </p:sp>
      <p:sp>
        <p:nvSpPr>
          <p:cNvPr id="432138" name="Rectangle 10"/>
          <p:cNvSpPr>
            <a:spLocks noGrp="1" noChangeArrowheads="1"/>
          </p:cNvSpPr>
          <p:nvPr>
            <p:ph type="sldNum" sz="quarter" idx="4"/>
          </p:nvPr>
        </p:nvSpPr>
        <p:spPr>
          <a:xfrm>
            <a:off x="6788150" y="6257925"/>
            <a:ext cx="1905000" cy="457200"/>
          </a:xfrm>
        </p:spPr>
        <p:txBody>
          <a:bodyPr/>
          <a:lstStyle>
            <a:lvl1pPr>
              <a:defRPr/>
            </a:lvl1pPr>
          </a:lstStyle>
          <a:p>
            <a:fld id="{859F0458-B0BF-41AB-82F9-08B77D25E66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0878189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2C2EFBEB-6440-43B9-B9AC-67739B62AF4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990520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ECE26E46-B895-41AD-A211-64F4987E08D5}"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471654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9270B1A8-6024-4A86-AF53-2931012838F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198257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2ADE003B-3AC0-450B-A758-94244376FDE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3625382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B3846CA3-CDBA-4B7F-A349-6EFC60154D5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40169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A0DB3E39-60B7-420F-B473-7E7B86D0952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585178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085284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75E289FE-9C6D-4672-B1E3-8510A17B6F2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2023122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2E44DDEF-EC9A-4FE7-8ED4-0C0BF396B13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6271537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8CB27E3F-D828-4957-AC54-445DBD6499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90194377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449B29D5-D7BB-4146-A20A-72808CCF89E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424483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533400" y="1828800"/>
            <a:ext cx="8153400" cy="4038600"/>
          </a:xfrm>
        </p:spPr>
        <p:txBody>
          <a:bodyPr/>
          <a:lstStyle/>
          <a:p>
            <a:endParaRPr lang="en-US"/>
          </a:p>
        </p:txBody>
      </p:sp>
      <p:sp>
        <p:nvSpPr>
          <p:cNvPr id="4" name="Date Placeholder 3"/>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a:xfrm>
            <a:off x="6781800" y="6248400"/>
            <a:ext cx="1905000" cy="457200"/>
          </a:xfrm>
        </p:spPr>
        <p:txBody>
          <a:bodyPr/>
          <a:lstStyle>
            <a:lvl1pPr>
              <a:defRPr/>
            </a:lvl1pPr>
          </a:lstStyle>
          <a:p>
            <a:fld id="{C9AF2AA5-7320-40E4-9AEB-26FB3301EA22}"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0250257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33400" y="473075"/>
            <a:ext cx="8153400" cy="53943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533400" y="6248400"/>
            <a:ext cx="20574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2385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fld id="{34D6A631-CA3E-46E8-851D-D38DB83DAA2E}"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8595413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654576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049899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A793C34F-480F-46A0-A370-90D77CC981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406750647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032DD961-B916-420B-AB72-9C7AFB27C78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105199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80114103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lvl1pPr>
              <a:defRPr/>
            </a:lvl1pPr>
          </a:lstStyle>
          <a:p>
            <a:fld id="{61FE36CF-58BC-4EEF-9E3B-8EF83E3A3AC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734265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F65FCDD2-844C-4259-9FF9-8D1EE83EDDF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6792889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F258566-88DA-4066-9644-430C7122F52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556743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4D498423-4D1E-4318-A84E-45CD8400F64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1830116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lvl1pPr>
          </a:lstStyle>
          <a:p>
            <a:fld id="{8D6965FE-EE4C-4D1B-9FBC-C8D099D961A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95765708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7990F142-3CC5-4533-A890-B6FEA287393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0897138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149E30F7-8425-475D-9AD5-138D05381040}"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2492272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8400"/>
            <a:ext cx="2133600" cy="45720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8400"/>
            <a:ext cx="2133600" cy="457200"/>
          </a:xfrm>
        </p:spPr>
        <p:txBody>
          <a:bodyPr/>
          <a:lstStyle>
            <a:lvl1pPr>
              <a:defRPr/>
            </a:lvl1pPr>
          </a:lstStyle>
          <a:p>
            <a:fld id="{25F53A82-2766-4E26-8EC7-2A6C553AA0B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01207042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46466" name="Group 2"/>
          <p:cNvGrpSpPr>
            <a:grpSpLocks/>
          </p:cNvGrpSpPr>
          <p:nvPr/>
        </p:nvGrpSpPr>
        <p:grpSpPr bwMode="auto">
          <a:xfrm>
            <a:off x="0" y="2438400"/>
            <a:ext cx="9144000" cy="4046538"/>
            <a:chOff x="0" y="1536"/>
            <a:chExt cx="5760" cy="2549"/>
          </a:xfrm>
        </p:grpSpPr>
        <p:sp>
          <p:nvSpPr>
            <p:cNvPr id="446467"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6468"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6469"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0"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1"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2"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3"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4"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5"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6"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7"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8"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79"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0"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6481"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6482" name="Rectangle 18"/>
          <p:cNvSpPr>
            <a:spLocks noGrp="1" noChangeArrowheads="1"/>
          </p:cNvSpPr>
          <p:nvPr>
            <p:ph type="ctrTitle" sz="quarter"/>
          </p:nvPr>
        </p:nvSpPr>
        <p:spPr>
          <a:xfrm>
            <a:off x="685800" y="1768475"/>
            <a:ext cx="7772400" cy="1736725"/>
          </a:xfrm>
        </p:spPr>
        <p:txBody>
          <a:bodyPr anchor="b"/>
          <a:lstStyle>
            <a:lvl1pPr>
              <a:defRPr/>
            </a:lvl1pPr>
          </a:lstStyle>
          <a:p>
            <a:r>
              <a:rPr lang="en-US"/>
              <a:t>Click to edit Master title style</a:t>
            </a:r>
          </a:p>
        </p:txBody>
      </p:sp>
      <p:sp>
        <p:nvSpPr>
          <p:cNvPr id="446483" name="Rectangle 19"/>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46484" name="Rectangle 20"/>
          <p:cNvSpPr>
            <a:spLocks noGrp="1" noChangeArrowheads="1"/>
          </p:cNvSpPr>
          <p:nvPr>
            <p:ph type="dt" sz="quarter" idx="2"/>
          </p:nvPr>
        </p:nvSpPr>
        <p:spPr/>
        <p:txBody>
          <a:bodyPr/>
          <a:lstStyle>
            <a:lvl1pPr>
              <a:defRPr/>
            </a:lvl1pPr>
          </a:lstStyle>
          <a:p>
            <a:endParaRPr lang="en-US">
              <a:solidFill>
                <a:srgbClr val="FFFFFF"/>
              </a:solidFill>
            </a:endParaRPr>
          </a:p>
        </p:txBody>
      </p:sp>
      <p:sp>
        <p:nvSpPr>
          <p:cNvPr id="446485" name="Rectangle 21"/>
          <p:cNvSpPr>
            <a:spLocks noGrp="1" noChangeArrowheads="1"/>
          </p:cNvSpPr>
          <p:nvPr>
            <p:ph type="ftr" sz="quarter" idx="3"/>
          </p:nvPr>
        </p:nvSpPr>
        <p:spPr/>
        <p:txBody>
          <a:bodyPr/>
          <a:lstStyle>
            <a:lvl1pPr>
              <a:defRPr/>
            </a:lvl1pPr>
          </a:lstStyle>
          <a:p>
            <a:endParaRPr lang="en-US">
              <a:solidFill>
                <a:srgbClr val="FFFFFF"/>
              </a:solidFill>
            </a:endParaRPr>
          </a:p>
        </p:txBody>
      </p:sp>
      <p:sp>
        <p:nvSpPr>
          <p:cNvPr id="446486" name="Rectangle 22"/>
          <p:cNvSpPr>
            <a:spLocks noGrp="1" noChangeArrowheads="1"/>
          </p:cNvSpPr>
          <p:nvPr>
            <p:ph type="sldNum" sz="quarter" idx="4"/>
          </p:nvPr>
        </p:nvSpPr>
        <p:spPr/>
        <p:txBody>
          <a:bodyPr/>
          <a:lstStyle>
            <a:lvl1pPr>
              <a:defRPr/>
            </a:lvl1pPr>
          </a:lstStyle>
          <a:p>
            <a:fld id="{EAC9132F-F9E4-417E-95C3-8E47A6AE827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61542786"/>
      </p:ext>
    </p:extLst>
  </p:cSld>
  <p:clrMapOvr>
    <a:masterClrMapping/>
  </p:clrMapOvr>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FFFFFF"/>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FFFFFF"/>
              </a:solidFill>
            </a:endParaRPr>
          </a:p>
        </p:txBody>
      </p:sp>
      <p:sp>
        <p:nvSpPr>
          <p:cNvPr id="6" name="Slide Number Placeholder 5"/>
          <p:cNvSpPr>
            <a:spLocks noGrp="1"/>
          </p:cNvSpPr>
          <p:nvPr>
            <p:ph type="sldNum" sz="quarter" idx="12"/>
          </p:nvPr>
        </p:nvSpPr>
        <p:spPr/>
        <p:txBody>
          <a:bodyPr/>
          <a:lstStyle>
            <a:lvl1pPr>
              <a:defRPr/>
            </a:lvl1pPr>
          </a:lstStyle>
          <a:p>
            <a:fld id="{F612419A-D401-4D4C-9F44-3DD91425B1D7}"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57846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2" Type="http://schemas.openxmlformats.org/officeDocument/2006/relationships/slideLayout" Target="../slideLayouts/slideLayout111.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slideLayout" Target="../slideLayouts/slideLayout161.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slideLayout" Target="../slideLayouts/slideLayout160.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slideLayout" Target="../slideLayouts/slideLayout17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theme" Target="../theme/theme1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2.xml"/><Relationship Id="rId13" Type="http://schemas.openxmlformats.org/officeDocument/2006/relationships/slideLayout" Target="../slideLayouts/slideLayout187.xml"/><Relationship Id="rId3" Type="http://schemas.openxmlformats.org/officeDocument/2006/relationships/slideLayout" Target="../slideLayouts/slideLayout177.xml"/><Relationship Id="rId7" Type="http://schemas.openxmlformats.org/officeDocument/2006/relationships/slideLayout" Target="../slideLayouts/slideLayout181.xml"/><Relationship Id="rId12" Type="http://schemas.openxmlformats.org/officeDocument/2006/relationships/slideLayout" Target="../slideLayouts/slideLayout186.xml"/><Relationship Id="rId2" Type="http://schemas.openxmlformats.org/officeDocument/2006/relationships/slideLayout" Target="../slideLayouts/slideLayout176.xml"/><Relationship Id="rId1" Type="http://schemas.openxmlformats.org/officeDocument/2006/relationships/slideLayout" Target="../slideLayouts/slideLayout175.xml"/><Relationship Id="rId6" Type="http://schemas.openxmlformats.org/officeDocument/2006/relationships/slideLayout" Target="../slideLayouts/slideLayout180.xml"/><Relationship Id="rId11" Type="http://schemas.openxmlformats.org/officeDocument/2006/relationships/slideLayout" Target="../slideLayouts/slideLayout185.xml"/><Relationship Id="rId5" Type="http://schemas.openxmlformats.org/officeDocument/2006/relationships/slideLayout" Target="../slideLayouts/slideLayout179.xml"/><Relationship Id="rId10" Type="http://schemas.openxmlformats.org/officeDocument/2006/relationships/slideLayout" Target="../slideLayouts/slideLayout184.xml"/><Relationship Id="rId4" Type="http://schemas.openxmlformats.org/officeDocument/2006/relationships/slideLayout" Target="../slideLayouts/slideLayout178.xml"/><Relationship Id="rId9" Type="http://schemas.openxmlformats.org/officeDocument/2006/relationships/slideLayout" Target="../slideLayouts/slideLayout183.xml"/><Relationship Id="rId14" Type="http://schemas.openxmlformats.org/officeDocument/2006/relationships/theme" Target="../theme/theme1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95.xml"/><Relationship Id="rId13" Type="http://schemas.openxmlformats.org/officeDocument/2006/relationships/slideLayout" Target="../slideLayouts/slideLayout200.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slideLayout" Target="../slideLayouts/slideLayout199.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 Id="rId14"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slideLayout" Target="../slideLayouts/slideLayout213.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 Id="rId14" Type="http://schemas.openxmlformats.org/officeDocument/2006/relationships/theme" Target="../theme/theme1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slideLayout" Target="../slideLayouts/slideLayout226.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34.xml"/><Relationship Id="rId13" Type="http://schemas.openxmlformats.org/officeDocument/2006/relationships/slideLayout" Target="../slideLayouts/slideLayout239.xml"/><Relationship Id="rId3" Type="http://schemas.openxmlformats.org/officeDocument/2006/relationships/slideLayout" Target="../slideLayouts/slideLayout229.xml"/><Relationship Id="rId7" Type="http://schemas.openxmlformats.org/officeDocument/2006/relationships/slideLayout" Target="../slideLayouts/slideLayout233.xml"/><Relationship Id="rId12" Type="http://schemas.openxmlformats.org/officeDocument/2006/relationships/slideLayout" Target="../slideLayouts/slideLayout238.xml"/><Relationship Id="rId2" Type="http://schemas.openxmlformats.org/officeDocument/2006/relationships/slideLayout" Target="../slideLayouts/slideLayout228.xml"/><Relationship Id="rId1" Type="http://schemas.openxmlformats.org/officeDocument/2006/relationships/slideLayout" Target="../slideLayouts/slideLayout227.xml"/><Relationship Id="rId6" Type="http://schemas.openxmlformats.org/officeDocument/2006/relationships/slideLayout" Target="../slideLayouts/slideLayout232.xml"/><Relationship Id="rId11" Type="http://schemas.openxmlformats.org/officeDocument/2006/relationships/slideLayout" Target="../slideLayouts/slideLayout237.xml"/><Relationship Id="rId5" Type="http://schemas.openxmlformats.org/officeDocument/2006/relationships/slideLayout" Target="../slideLayouts/slideLayout231.xml"/><Relationship Id="rId10" Type="http://schemas.openxmlformats.org/officeDocument/2006/relationships/slideLayout" Target="../slideLayouts/slideLayout236.xml"/><Relationship Id="rId4" Type="http://schemas.openxmlformats.org/officeDocument/2006/relationships/slideLayout" Target="../slideLayouts/slideLayout230.xml"/><Relationship Id="rId9" Type="http://schemas.openxmlformats.org/officeDocument/2006/relationships/slideLayout" Target="../slideLayouts/slideLayout235.xml"/><Relationship Id="rId14"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slideLayout" Target="../slideLayouts/slideLayout252.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theme" Target="../theme/theme2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2" Type="http://schemas.openxmlformats.org/officeDocument/2006/relationships/slideLayout" Target="../slideLayouts/slideLayout254.xml"/><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theme" Target="../theme/theme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3" Type="http://schemas.openxmlformats.org/officeDocument/2006/relationships/slideLayout" Target="../slideLayouts/slideLayout268.xml"/><Relationship Id="rId7" Type="http://schemas.openxmlformats.org/officeDocument/2006/relationships/slideLayout" Target="../slideLayouts/slideLayout272.xml"/><Relationship Id="rId12" Type="http://schemas.openxmlformats.org/officeDocument/2006/relationships/slideLayout" Target="../slideLayouts/slideLayout277.xml"/><Relationship Id="rId2" Type="http://schemas.openxmlformats.org/officeDocument/2006/relationships/slideLayout" Target="../slideLayouts/slideLayout267.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5" Type="http://schemas.openxmlformats.org/officeDocument/2006/relationships/slideLayout" Target="../slideLayouts/slideLayout270.xml"/><Relationship Id="rId10" Type="http://schemas.openxmlformats.org/officeDocument/2006/relationships/slideLayout" Target="../slideLayouts/slideLayout275.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theme" Target="../theme/theme22.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86.xml"/><Relationship Id="rId13" Type="http://schemas.openxmlformats.org/officeDocument/2006/relationships/slideLayout" Target="../slideLayouts/slideLayout291.xml"/><Relationship Id="rId3" Type="http://schemas.openxmlformats.org/officeDocument/2006/relationships/slideLayout" Target="../slideLayouts/slideLayout281.xml"/><Relationship Id="rId7" Type="http://schemas.openxmlformats.org/officeDocument/2006/relationships/slideLayout" Target="../slideLayouts/slideLayout285.xml"/><Relationship Id="rId12" Type="http://schemas.openxmlformats.org/officeDocument/2006/relationships/slideLayout" Target="../slideLayouts/slideLayout290.xml"/><Relationship Id="rId2" Type="http://schemas.openxmlformats.org/officeDocument/2006/relationships/slideLayout" Target="../slideLayouts/slideLayout280.xml"/><Relationship Id="rId1" Type="http://schemas.openxmlformats.org/officeDocument/2006/relationships/slideLayout" Target="../slideLayouts/slideLayout279.xml"/><Relationship Id="rId6" Type="http://schemas.openxmlformats.org/officeDocument/2006/relationships/slideLayout" Target="../slideLayouts/slideLayout284.xml"/><Relationship Id="rId11" Type="http://schemas.openxmlformats.org/officeDocument/2006/relationships/slideLayout" Target="../slideLayouts/slideLayout289.xml"/><Relationship Id="rId5" Type="http://schemas.openxmlformats.org/officeDocument/2006/relationships/slideLayout" Target="../slideLayouts/slideLayout283.xml"/><Relationship Id="rId10" Type="http://schemas.openxmlformats.org/officeDocument/2006/relationships/slideLayout" Target="../slideLayouts/slideLayout288.xml"/><Relationship Id="rId4" Type="http://schemas.openxmlformats.org/officeDocument/2006/relationships/slideLayout" Target="../slideLayouts/slideLayout282.xml"/><Relationship Id="rId9" Type="http://schemas.openxmlformats.org/officeDocument/2006/relationships/slideLayout" Target="../slideLayouts/slideLayout287.xml"/><Relationship Id="rId14" Type="http://schemas.openxmlformats.org/officeDocument/2006/relationships/theme" Target="../theme/theme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theme" Target="../theme/theme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theme" Target="../theme/theme9.xml"/><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2" Type="http://schemas.openxmlformats.org/officeDocument/2006/relationships/slideLayout" Target="../slideLayouts/slideLayout99.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7362408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486753472"/>
      </p:ext>
    </p:extLst>
  </p:cSld>
  <p:clrMap bg1="dk2" tx1="lt1" bg2="dk1" tx2="lt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 id="2147483791"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4156387874"/>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 id="2147483805"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031329349"/>
      </p:ext>
    </p:extLst>
  </p:cSld>
  <p:clrMap bg1="dk2" tx1="lt1" bg2="dk1" tx2="lt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303519983"/>
      </p:ext>
    </p:extLst>
  </p:cSld>
  <p:clrMap bg1="dk2" tx1="lt1" bg2="dk1" tx2="lt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186625066"/>
      </p:ext>
    </p:extLst>
  </p:cSld>
  <p:clrMap bg1="dk2" tx1="lt1" bg2="dk1"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644672213"/>
      </p:ext>
    </p:extLst>
  </p:cSld>
  <p:clrMap bg1="dk2" tx1="lt1" bg2="dk1" tx2="lt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33487690"/>
      </p:ext>
    </p:extLst>
  </p:cSld>
  <p:clrMap bg1="dk2" tx1="lt1" bg2="dk1" tx2="lt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251827982"/>
      </p:ext>
    </p:extLst>
  </p:cSld>
  <p:clrMap bg1="dk2" tx1="lt1" bg2="dk1"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153596410"/>
      </p:ext>
    </p:extLst>
  </p:cSld>
  <p:clrMap bg1="dk2" tx1="lt1" bg2="dk1" tx2="lt2" accent1="accent1" accent2="accent2" accent3="accent3" accent4="accent4" accent5="accent5" accent6="accent6" hlink="hlink" folHlink="folHlink"/>
  <p:sldLayoutIdLst>
    <p:sldLayoutId id="2147483891" r:id="rId1"/>
    <p:sldLayoutId id="2147483892" r:id="rId2"/>
    <p:sldLayoutId id="2147483893" r:id="rId3"/>
    <p:sldLayoutId id="2147483894" r:id="rId4"/>
    <p:sldLayoutId id="2147483895" r:id="rId5"/>
    <p:sldLayoutId id="2147483896" r:id="rId6"/>
    <p:sldLayoutId id="2147483897" r:id="rId7"/>
    <p:sldLayoutId id="2147483898" r:id="rId8"/>
    <p:sldLayoutId id="2147483899" r:id="rId9"/>
    <p:sldLayoutId id="2147483900" r:id="rId10"/>
    <p:sldLayoutId id="2147483901" r:id="rId11"/>
    <p:sldLayoutId id="2147483902" r:id="rId12"/>
    <p:sldLayoutId id="2147483903"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59897745"/>
      </p:ext>
    </p:extLst>
  </p:cSld>
  <p:clrMap bg1="dk2" tx1="lt1" bg2="dk1" tx2="lt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 id="2147483916" r:id="rId12"/>
    <p:sldLayoutId id="2147483917"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195185504"/>
      </p:ext>
    </p:extLst>
  </p:cSld>
  <p:clrMap bg1="dk2" tx1="lt1" bg2="dk1"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246089511"/>
      </p:ext>
    </p:extLst>
  </p:cSld>
  <p:clrMap bg1="dk2" tx1="lt1" bg2="dk1" tx2="lt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780238409"/>
      </p:ext>
    </p:extLst>
  </p:cSld>
  <p:clrMap bg1="dk2" tx1="lt1" bg2="dk1" tx2="lt2" accent1="accent1" accent2="accent2" accent3="accent3" accent4="accent4" accent5="accent5" accent6="accent6" hlink="hlink" folHlink="folHlink"/>
  <p:sldLayoutIdLst>
    <p:sldLayoutId id="2147483933" r:id="rId1"/>
    <p:sldLayoutId id="2147483934" r:id="rId2"/>
    <p:sldLayoutId id="2147483935" r:id="rId3"/>
    <p:sldLayoutId id="2147483936" r:id="rId4"/>
    <p:sldLayoutId id="2147483937" r:id="rId5"/>
    <p:sldLayoutId id="2147483938" r:id="rId6"/>
    <p:sldLayoutId id="2147483939" r:id="rId7"/>
    <p:sldLayoutId id="2147483940" r:id="rId8"/>
    <p:sldLayoutId id="2147483941" r:id="rId9"/>
    <p:sldLayoutId id="2147483942" r:id="rId10"/>
    <p:sldLayoutId id="2147483943" r:id="rId11"/>
    <p:sldLayoutId id="2147483944" r:id="rId12"/>
    <p:sldLayoutId id="2147483945"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3627522062"/>
      </p:ext>
    </p:extLst>
  </p:cSld>
  <p:clrMap bg1="dk2" tx1="lt1" bg2="dk1"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 id="2147483959"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1965795014"/>
      </p:ext>
    </p:extLst>
  </p:cSld>
  <p:clrMap bg1="dk2" tx1="lt1" bg2="dk1"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054316174"/>
      </p:ext>
    </p:extLst>
  </p:cSld>
  <p:clrMap bg1="dk2" tx1="lt1" bg2="dk1"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22256463"/>
      </p:ext>
    </p:extLst>
  </p:cSld>
  <p:clrMap bg1="dk2" tx1="lt1" bg2="dk1"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817013509"/>
      </p:ext>
    </p:extLst>
  </p:cSld>
  <p:clrMap bg1="dk2" tx1="lt1" bg2="dk1" tx2="lt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4105954401"/>
      </p:ext>
    </p:extLst>
  </p:cSld>
  <p:clrMap bg1="dk2" tx1="lt1" bg2="dk1"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228600" y="228600"/>
            <a:ext cx="8686800" cy="5943600"/>
            <a:chOff x="144" y="144"/>
            <a:chExt cx="5472" cy="3744"/>
          </a:xfrm>
        </p:grpSpPr>
        <p:sp>
          <p:nvSpPr>
            <p:cNvPr id="43110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fontAlgn="base">
                <a:spcBef>
                  <a:spcPct val="0"/>
                </a:spcBef>
                <a:spcAft>
                  <a:spcPct val="0"/>
                </a:spcAft>
              </a:pPr>
              <a:endParaRPr lang="en-US" sz="2400">
                <a:solidFill>
                  <a:srgbClr val="FFFFFF"/>
                </a:solidFill>
                <a:latin typeface="Times New Roman" pitchFamily="18" charset="0"/>
              </a:endParaRPr>
            </a:p>
          </p:txBody>
        </p:sp>
        <p:sp>
          <p:nvSpPr>
            <p:cNvPr id="43110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pPr fontAlgn="base">
                <a:spcBef>
                  <a:spcPct val="0"/>
                </a:spcBef>
                <a:spcAft>
                  <a:spcPct val="0"/>
                </a:spcAft>
              </a:pPr>
              <a:endParaRPr lang="en-US">
                <a:solidFill>
                  <a:srgbClr val="FFFFFF"/>
                </a:solidFill>
              </a:endParaRPr>
            </a:p>
          </p:txBody>
        </p:sp>
      </p:grpSp>
      <p:sp>
        <p:nvSpPr>
          <p:cNvPr id="43111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3111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3111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pPr fontAlgn="base">
              <a:spcBef>
                <a:spcPct val="0"/>
              </a:spcBef>
              <a:spcAft>
                <a:spcPct val="0"/>
              </a:spcAft>
            </a:pPr>
            <a:endParaRPr lang="en-US">
              <a:solidFill>
                <a:srgbClr val="FFFFFF"/>
              </a:solidFill>
            </a:endParaRPr>
          </a:p>
        </p:txBody>
      </p:sp>
      <p:sp>
        <p:nvSpPr>
          <p:cNvPr id="43111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pPr fontAlgn="base">
              <a:spcBef>
                <a:spcPct val="0"/>
              </a:spcBef>
              <a:spcAft>
                <a:spcPct val="0"/>
              </a:spcAft>
            </a:pPr>
            <a:endParaRPr lang="en-US">
              <a:solidFill>
                <a:srgbClr val="FFFFFF"/>
              </a:solidFill>
            </a:endParaRPr>
          </a:p>
        </p:txBody>
      </p:sp>
      <p:sp>
        <p:nvSpPr>
          <p:cNvPr id="43111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pPr fontAlgn="base">
              <a:spcBef>
                <a:spcPct val="0"/>
              </a:spcBef>
              <a:spcAft>
                <a:spcPct val="0"/>
              </a:spcAft>
            </a:pPr>
            <a:fld id="{3B11D545-F324-4DE1-A147-1E622F2EC4AE}" type="slidenum">
              <a:rPr lang="en-US">
                <a:solidFill>
                  <a:srgbClr val="FFFFFF"/>
                </a:solidFill>
              </a:rPr>
              <a:pPr fontAlgn="base">
                <a:spcBef>
                  <a:spcPct val="0"/>
                </a:spcBef>
                <a:spcAft>
                  <a:spcPct val="0"/>
                </a:spcAft>
              </a:pPr>
              <a:t>‹#›</a:t>
            </a:fld>
            <a:endParaRPr lang="en-US">
              <a:solidFill>
                <a:srgbClr val="FFFFFF"/>
              </a:solidFill>
            </a:endParaRPr>
          </a:p>
        </p:txBody>
      </p:sp>
    </p:spTree>
    <p:extLst>
      <p:ext uri="{BB962C8B-B14F-4D97-AF65-F5344CB8AC3E}">
        <p14:creationId xmlns:p14="http://schemas.microsoft.com/office/powerpoint/2010/main" val="2500120109"/>
      </p:ext>
    </p:extLst>
  </p:cSld>
  <p:clrMap bg1="dk2" tx1="lt1" bg2="dk1"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defRPr>
      </a:lvl2pPr>
      <a:lvl3pPr algn="l" rtl="0" fontAlgn="base">
        <a:lnSpc>
          <a:spcPct val="80000"/>
        </a:lnSpc>
        <a:spcBef>
          <a:spcPct val="0"/>
        </a:spcBef>
        <a:spcAft>
          <a:spcPct val="0"/>
        </a:spcAft>
        <a:defRPr sz="4400">
          <a:solidFill>
            <a:schemeClr val="tx2"/>
          </a:solidFill>
          <a:latin typeface="Times New Roman" pitchFamily="18" charset="0"/>
        </a:defRPr>
      </a:lvl3pPr>
      <a:lvl4pPr algn="l" rtl="0" fontAlgn="base">
        <a:lnSpc>
          <a:spcPct val="80000"/>
        </a:lnSpc>
        <a:spcBef>
          <a:spcPct val="0"/>
        </a:spcBef>
        <a:spcAft>
          <a:spcPct val="0"/>
        </a:spcAft>
        <a:defRPr sz="4400">
          <a:solidFill>
            <a:schemeClr val="tx2"/>
          </a:solidFill>
          <a:latin typeface="Times New Roman" pitchFamily="18" charset="0"/>
        </a:defRPr>
      </a:lvl4pPr>
      <a:lvl5pPr algn="l" rtl="0" fontAlgn="base">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3471098441"/>
      </p:ext>
    </p:extLst>
  </p:cSld>
  <p:clrMap bg1="dk2" tx1="lt1" bg2="dk1" tx2="lt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pattFill prst="dkHorz">
          <a:fgClr>
            <a:schemeClr val="bg2"/>
          </a:fgClr>
          <a:bgClr>
            <a:schemeClr val="bg1"/>
          </a:bgClr>
        </a:pattFill>
        <a:effectLst/>
      </p:bgPr>
    </p:bg>
    <p:spTree>
      <p:nvGrpSpPr>
        <p:cNvPr id="1" name=""/>
        <p:cNvGrpSpPr/>
        <p:nvPr/>
      </p:nvGrpSpPr>
      <p:grpSpPr>
        <a:xfrm>
          <a:off x="0" y="0"/>
          <a:ext cx="0" cy="0"/>
          <a:chOff x="0" y="0"/>
          <a:chExt cx="0" cy="0"/>
        </a:xfrm>
      </p:grpSpPr>
      <p:grpSp>
        <p:nvGrpSpPr>
          <p:cNvPr id="445442" name="Group 2"/>
          <p:cNvGrpSpPr>
            <a:grpSpLocks/>
          </p:cNvGrpSpPr>
          <p:nvPr/>
        </p:nvGrpSpPr>
        <p:grpSpPr bwMode="auto">
          <a:xfrm>
            <a:off x="0" y="2438400"/>
            <a:ext cx="9144000" cy="4046538"/>
            <a:chOff x="0" y="1536"/>
            <a:chExt cx="5760" cy="2549"/>
          </a:xfrm>
        </p:grpSpPr>
        <p:sp>
          <p:nvSpPr>
            <p:cNvPr id="445443" name="Rectangle 3"/>
            <p:cNvSpPr>
              <a:spLocks noChangeArrowheads="1"/>
            </p:cNvSpPr>
            <p:nvPr userDrawn="1"/>
          </p:nvSpPr>
          <p:spPr bwMode="hidden">
            <a:xfrm rot="-1424751">
              <a:off x="2121" y="2592"/>
              <a:ext cx="3072" cy="384"/>
            </a:xfrm>
            <a:prstGeom prst="rect">
              <a:avLst/>
            </a:prstGeom>
            <a:gradFill rotWithShape="0">
              <a:gsLst>
                <a:gs pos="0">
                  <a:schemeClr val="bg1">
                    <a:gamma/>
                    <a:shade val="94118"/>
                    <a:invGamma/>
                  </a:schemeClr>
                </a:gs>
                <a:gs pos="50000">
                  <a:schemeClr val="bg1"/>
                </a:gs>
                <a:gs pos="100000">
                  <a:schemeClr val="bg1">
                    <a:gamma/>
                    <a:shade val="94118"/>
                    <a:invGamma/>
                  </a:schemeClr>
                </a:gs>
              </a:gsLst>
              <a:lin ang="18900000" scaled="1"/>
            </a:gradFill>
            <a:ln w="9525">
              <a:noFill/>
              <a:miter lim="800000"/>
              <a:headEnd/>
              <a:tailEnd/>
            </a:ln>
            <a:effectLst/>
          </p:spPr>
          <p:txBody>
            <a:bodyPr wrap="none" anchor="ctr"/>
            <a:lstStyle/>
            <a:p>
              <a:pPr fontAlgn="base">
                <a:spcBef>
                  <a:spcPct val="0"/>
                </a:spcBef>
                <a:spcAft>
                  <a:spcPct val="0"/>
                </a:spcAft>
              </a:pPr>
              <a:endParaRPr lang="en-US">
                <a:solidFill>
                  <a:srgbClr val="FFFFFF"/>
                </a:solidFill>
                <a:latin typeface="Arial" charset="0"/>
              </a:endParaRPr>
            </a:p>
          </p:txBody>
        </p:sp>
        <p:sp>
          <p:nvSpPr>
            <p:cNvPr id="445444" name="Freeform 4"/>
            <p:cNvSpPr>
              <a:spLocks/>
            </p:cNvSpPr>
            <p:nvPr userDrawn="1"/>
          </p:nvSpPr>
          <p:spPr bwMode="hidden">
            <a:xfrm>
              <a:off x="0" y="2664"/>
              <a:ext cx="2688" cy="1224"/>
            </a:xfrm>
            <a:custGeom>
              <a:avLst/>
              <a:gdLst/>
              <a:ahLst/>
              <a:cxnLst>
                <a:cxn ang="0">
                  <a:pos x="0" y="0"/>
                </a:cxn>
                <a:cxn ang="0">
                  <a:pos x="960" y="552"/>
                </a:cxn>
                <a:cxn ang="0">
                  <a:pos x="1968" y="264"/>
                </a:cxn>
                <a:cxn ang="0">
                  <a:pos x="2028" y="270"/>
                </a:cxn>
                <a:cxn ang="0">
                  <a:pos x="2661" y="528"/>
                </a:cxn>
                <a:cxn ang="0">
                  <a:pos x="2688" y="648"/>
                </a:cxn>
                <a:cxn ang="0">
                  <a:pos x="2304" y="1080"/>
                </a:cxn>
                <a:cxn ang="0">
                  <a:pos x="1584" y="1224"/>
                </a:cxn>
                <a:cxn ang="0">
                  <a:pos x="1296" y="936"/>
                </a:cxn>
                <a:cxn ang="0">
                  <a:pos x="864" y="1032"/>
                </a:cxn>
                <a:cxn ang="0">
                  <a:pos x="0" y="552"/>
                </a:cxn>
                <a:cxn ang="0">
                  <a:pos x="0" y="0"/>
                </a:cxn>
              </a:cxnLst>
              <a:rect l="0" t="0" r="r" b="b"/>
              <a:pathLst>
                <a:path w="2688" h="1224">
                  <a:moveTo>
                    <a:pt x="0" y="0"/>
                  </a:moveTo>
                  <a:lnTo>
                    <a:pt x="960" y="552"/>
                  </a:lnTo>
                  <a:lnTo>
                    <a:pt x="1968" y="264"/>
                  </a:lnTo>
                  <a:lnTo>
                    <a:pt x="2028" y="270"/>
                  </a:lnTo>
                  <a:lnTo>
                    <a:pt x="2661" y="528"/>
                  </a:lnTo>
                  <a:lnTo>
                    <a:pt x="2688" y="648"/>
                  </a:lnTo>
                  <a:lnTo>
                    <a:pt x="2304" y="1080"/>
                  </a:lnTo>
                  <a:lnTo>
                    <a:pt x="1584" y="1224"/>
                  </a:lnTo>
                  <a:lnTo>
                    <a:pt x="1296" y="936"/>
                  </a:lnTo>
                  <a:lnTo>
                    <a:pt x="864" y="1032"/>
                  </a:lnTo>
                  <a:lnTo>
                    <a:pt x="0" y="552"/>
                  </a:lnTo>
                  <a:lnTo>
                    <a:pt x="0" y="0"/>
                  </a:lnTo>
                  <a:close/>
                </a:path>
              </a:pathLst>
            </a:custGeom>
            <a:solidFill>
              <a:schemeClr val="bg2"/>
            </a:solidFill>
            <a:ln w="9525">
              <a:noFill/>
              <a:round/>
              <a:headEnd/>
              <a:tailEnd/>
            </a:ln>
            <a:effectLst/>
          </p:spPr>
          <p:txBody>
            <a:bodyPr/>
            <a:lstStyle/>
            <a:p>
              <a:pPr fontAlgn="base">
                <a:spcBef>
                  <a:spcPct val="0"/>
                </a:spcBef>
                <a:spcAft>
                  <a:spcPct val="0"/>
                </a:spcAft>
              </a:pPr>
              <a:endParaRPr lang="en-US">
                <a:solidFill>
                  <a:srgbClr val="FFFFFF"/>
                </a:solidFill>
                <a:latin typeface="Arial" charset="0"/>
              </a:endParaRPr>
            </a:p>
          </p:txBody>
        </p:sp>
        <p:sp>
          <p:nvSpPr>
            <p:cNvPr id="445445" name="Freeform 5"/>
            <p:cNvSpPr>
              <a:spLocks/>
            </p:cNvSpPr>
            <p:nvPr userDrawn="1"/>
          </p:nvSpPr>
          <p:spPr bwMode="hidden">
            <a:xfrm>
              <a:off x="3359" y="1536"/>
              <a:ext cx="2401" cy="1232"/>
            </a:xfrm>
            <a:custGeom>
              <a:avLst/>
              <a:gdLst/>
              <a:ahLst/>
              <a:cxnLst>
                <a:cxn ang="0">
                  <a:pos x="2208" y="15"/>
                </a:cxn>
                <a:cxn ang="0">
                  <a:pos x="2088" y="57"/>
                </a:cxn>
                <a:cxn ang="0">
                  <a:pos x="1951" y="99"/>
                </a:cxn>
                <a:cxn ang="0">
                  <a:pos x="1704" y="135"/>
                </a:cxn>
                <a:cxn ang="0">
                  <a:pos x="1314" y="177"/>
                </a:cxn>
                <a:cxn ang="0">
                  <a:pos x="1176" y="189"/>
                </a:cxn>
                <a:cxn ang="0">
                  <a:pos x="1122" y="195"/>
                </a:cxn>
                <a:cxn ang="0">
                  <a:pos x="1075" y="231"/>
                </a:cxn>
                <a:cxn ang="0">
                  <a:pos x="924" y="321"/>
                </a:cxn>
                <a:cxn ang="0">
                  <a:pos x="840" y="369"/>
                </a:cxn>
                <a:cxn ang="0">
                  <a:pos x="630" y="458"/>
                </a:cxn>
                <a:cxn ang="0">
                  <a:pos x="529" y="500"/>
                </a:cxn>
                <a:cxn ang="0">
                  <a:pos x="487" y="542"/>
                </a:cxn>
                <a:cxn ang="0">
                  <a:pos x="457" y="590"/>
                </a:cxn>
                <a:cxn ang="0">
                  <a:pos x="402" y="638"/>
                </a:cxn>
                <a:cxn ang="0">
                  <a:pos x="330" y="758"/>
                </a:cxn>
                <a:cxn ang="0">
                  <a:pos x="312" y="788"/>
                </a:cxn>
                <a:cxn ang="0">
                  <a:pos x="252" y="824"/>
                </a:cxn>
                <a:cxn ang="0">
                  <a:pos x="84" y="926"/>
                </a:cxn>
                <a:cxn ang="0">
                  <a:pos x="0" y="992"/>
                </a:cxn>
                <a:cxn ang="0">
                  <a:pos x="12" y="1040"/>
                </a:cxn>
                <a:cxn ang="0">
                  <a:pos x="132" y="1034"/>
                </a:cxn>
                <a:cxn ang="0">
                  <a:pos x="336" y="980"/>
                </a:cxn>
                <a:cxn ang="0">
                  <a:pos x="529" y="896"/>
                </a:cxn>
                <a:cxn ang="0">
                  <a:pos x="576" y="872"/>
                </a:cxn>
                <a:cxn ang="0">
                  <a:pos x="714" y="848"/>
                </a:cxn>
                <a:cxn ang="0">
                  <a:pos x="966" y="794"/>
                </a:cxn>
                <a:cxn ang="0">
                  <a:pos x="1212" y="782"/>
                </a:cxn>
                <a:cxn ang="0">
                  <a:pos x="1416" y="872"/>
                </a:cxn>
                <a:cxn ang="0">
                  <a:pos x="1464" y="932"/>
                </a:cxn>
                <a:cxn ang="0">
                  <a:pos x="1440" y="992"/>
                </a:cxn>
                <a:cxn ang="0">
                  <a:pos x="1302" y="1040"/>
                </a:cxn>
                <a:cxn ang="0">
                  <a:pos x="1158" y="1100"/>
                </a:cxn>
                <a:cxn ang="0">
                  <a:pos x="1093" y="1148"/>
                </a:cxn>
                <a:cxn ang="0">
                  <a:pos x="1075" y="1208"/>
                </a:cxn>
                <a:cxn ang="0">
                  <a:pos x="1093" y="1232"/>
                </a:cxn>
                <a:cxn ang="0">
                  <a:pos x="1152" y="1226"/>
                </a:cxn>
                <a:cxn ang="0">
                  <a:pos x="1332" y="1208"/>
                </a:cxn>
                <a:cxn ang="0">
                  <a:pos x="1434" y="1184"/>
                </a:cxn>
                <a:cxn ang="0">
                  <a:pos x="1464" y="1172"/>
                </a:cxn>
                <a:cxn ang="0">
                  <a:pos x="1578" y="1130"/>
                </a:cxn>
                <a:cxn ang="0">
                  <a:pos x="1758" y="1064"/>
                </a:cxn>
                <a:cxn ang="0">
                  <a:pos x="1872" y="962"/>
                </a:cxn>
                <a:cxn ang="0">
                  <a:pos x="1986" y="800"/>
                </a:cxn>
                <a:cxn ang="0">
                  <a:pos x="2166" y="650"/>
                </a:cxn>
                <a:cxn ang="0">
                  <a:pos x="2257" y="590"/>
                </a:cxn>
                <a:cxn ang="0">
                  <a:pos x="2400" y="57"/>
                </a:cxn>
              </a:cxnLst>
              <a:rect l="0" t="0" r="r" b="b"/>
              <a:pathLst>
                <a:path w="2401" h="1232">
                  <a:moveTo>
                    <a:pt x="2310" y="3"/>
                  </a:moveTo>
                  <a:lnTo>
                    <a:pt x="2280" y="3"/>
                  </a:lnTo>
                  <a:lnTo>
                    <a:pt x="2208" y="15"/>
                  </a:lnTo>
                  <a:lnTo>
                    <a:pt x="2136" y="27"/>
                  </a:lnTo>
                  <a:lnTo>
                    <a:pt x="2112" y="39"/>
                  </a:lnTo>
                  <a:lnTo>
                    <a:pt x="2088" y="57"/>
                  </a:lnTo>
                  <a:lnTo>
                    <a:pt x="2082" y="63"/>
                  </a:lnTo>
                  <a:lnTo>
                    <a:pt x="2076" y="69"/>
                  </a:lnTo>
                  <a:lnTo>
                    <a:pt x="1951" y="99"/>
                  </a:lnTo>
                  <a:lnTo>
                    <a:pt x="1896" y="111"/>
                  </a:lnTo>
                  <a:lnTo>
                    <a:pt x="1836" y="117"/>
                  </a:lnTo>
                  <a:lnTo>
                    <a:pt x="1704" y="135"/>
                  </a:lnTo>
                  <a:lnTo>
                    <a:pt x="1572" y="153"/>
                  </a:lnTo>
                  <a:lnTo>
                    <a:pt x="1434" y="165"/>
                  </a:lnTo>
                  <a:lnTo>
                    <a:pt x="1314" y="177"/>
                  </a:lnTo>
                  <a:lnTo>
                    <a:pt x="1260" y="183"/>
                  </a:lnTo>
                  <a:lnTo>
                    <a:pt x="1212" y="189"/>
                  </a:lnTo>
                  <a:lnTo>
                    <a:pt x="1176" y="189"/>
                  </a:lnTo>
                  <a:lnTo>
                    <a:pt x="1146" y="195"/>
                  </a:lnTo>
                  <a:lnTo>
                    <a:pt x="1128" y="195"/>
                  </a:lnTo>
                  <a:lnTo>
                    <a:pt x="1122" y="195"/>
                  </a:lnTo>
                  <a:lnTo>
                    <a:pt x="1116" y="201"/>
                  </a:lnTo>
                  <a:lnTo>
                    <a:pt x="1105" y="207"/>
                  </a:lnTo>
                  <a:lnTo>
                    <a:pt x="1075" y="231"/>
                  </a:lnTo>
                  <a:lnTo>
                    <a:pt x="1026" y="261"/>
                  </a:lnTo>
                  <a:lnTo>
                    <a:pt x="972" y="291"/>
                  </a:lnTo>
                  <a:lnTo>
                    <a:pt x="924" y="321"/>
                  </a:lnTo>
                  <a:lnTo>
                    <a:pt x="876" y="345"/>
                  </a:lnTo>
                  <a:lnTo>
                    <a:pt x="846" y="363"/>
                  </a:lnTo>
                  <a:lnTo>
                    <a:pt x="840" y="369"/>
                  </a:lnTo>
                  <a:lnTo>
                    <a:pt x="834" y="369"/>
                  </a:lnTo>
                  <a:lnTo>
                    <a:pt x="732" y="417"/>
                  </a:lnTo>
                  <a:lnTo>
                    <a:pt x="630" y="458"/>
                  </a:lnTo>
                  <a:lnTo>
                    <a:pt x="588" y="476"/>
                  </a:lnTo>
                  <a:lnTo>
                    <a:pt x="552" y="488"/>
                  </a:lnTo>
                  <a:lnTo>
                    <a:pt x="529" y="500"/>
                  </a:lnTo>
                  <a:lnTo>
                    <a:pt x="517" y="506"/>
                  </a:lnTo>
                  <a:lnTo>
                    <a:pt x="499" y="524"/>
                  </a:lnTo>
                  <a:lnTo>
                    <a:pt x="487" y="542"/>
                  </a:lnTo>
                  <a:lnTo>
                    <a:pt x="481" y="560"/>
                  </a:lnTo>
                  <a:lnTo>
                    <a:pt x="481" y="578"/>
                  </a:lnTo>
                  <a:lnTo>
                    <a:pt x="457" y="590"/>
                  </a:lnTo>
                  <a:lnTo>
                    <a:pt x="438" y="596"/>
                  </a:lnTo>
                  <a:lnTo>
                    <a:pt x="420" y="614"/>
                  </a:lnTo>
                  <a:lnTo>
                    <a:pt x="402" y="638"/>
                  </a:lnTo>
                  <a:lnTo>
                    <a:pt x="366" y="698"/>
                  </a:lnTo>
                  <a:lnTo>
                    <a:pt x="348" y="728"/>
                  </a:lnTo>
                  <a:lnTo>
                    <a:pt x="330" y="758"/>
                  </a:lnTo>
                  <a:lnTo>
                    <a:pt x="324" y="776"/>
                  </a:lnTo>
                  <a:lnTo>
                    <a:pt x="318" y="782"/>
                  </a:lnTo>
                  <a:lnTo>
                    <a:pt x="312" y="788"/>
                  </a:lnTo>
                  <a:lnTo>
                    <a:pt x="300" y="794"/>
                  </a:lnTo>
                  <a:lnTo>
                    <a:pt x="282" y="806"/>
                  </a:lnTo>
                  <a:lnTo>
                    <a:pt x="252" y="824"/>
                  </a:lnTo>
                  <a:lnTo>
                    <a:pt x="199" y="854"/>
                  </a:lnTo>
                  <a:lnTo>
                    <a:pt x="151" y="884"/>
                  </a:lnTo>
                  <a:lnTo>
                    <a:pt x="84" y="926"/>
                  </a:lnTo>
                  <a:lnTo>
                    <a:pt x="30" y="962"/>
                  </a:lnTo>
                  <a:lnTo>
                    <a:pt x="12" y="974"/>
                  </a:lnTo>
                  <a:lnTo>
                    <a:pt x="0" y="992"/>
                  </a:lnTo>
                  <a:lnTo>
                    <a:pt x="0" y="1004"/>
                  </a:lnTo>
                  <a:lnTo>
                    <a:pt x="0" y="1022"/>
                  </a:lnTo>
                  <a:lnTo>
                    <a:pt x="12" y="1040"/>
                  </a:lnTo>
                  <a:lnTo>
                    <a:pt x="42" y="1046"/>
                  </a:lnTo>
                  <a:lnTo>
                    <a:pt x="84" y="1046"/>
                  </a:lnTo>
                  <a:lnTo>
                    <a:pt x="132" y="1034"/>
                  </a:lnTo>
                  <a:lnTo>
                    <a:pt x="193" y="1022"/>
                  </a:lnTo>
                  <a:lnTo>
                    <a:pt x="264" y="1004"/>
                  </a:lnTo>
                  <a:lnTo>
                    <a:pt x="336" y="980"/>
                  </a:lnTo>
                  <a:lnTo>
                    <a:pt x="408" y="950"/>
                  </a:lnTo>
                  <a:lnTo>
                    <a:pt x="475" y="920"/>
                  </a:lnTo>
                  <a:lnTo>
                    <a:pt x="529" y="896"/>
                  </a:lnTo>
                  <a:lnTo>
                    <a:pt x="564" y="878"/>
                  </a:lnTo>
                  <a:lnTo>
                    <a:pt x="570" y="872"/>
                  </a:lnTo>
                  <a:lnTo>
                    <a:pt x="576" y="872"/>
                  </a:lnTo>
                  <a:lnTo>
                    <a:pt x="606" y="872"/>
                  </a:lnTo>
                  <a:lnTo>
                    <a:pt x="648" y="866"/>
                  </a:lnTo>
                  <a:lnTo>
                    <a:pt x="714" y="848"/>
                  </a:lnTo>
                  <a:lnTo>
                    <a:pt x="793" y="830"/>
                  </a:lnTo>
                  <a:lnTo>
                    <a:pt x="876" y="812"/>
                  </a:lnTo>
                  <a:lnTo>
                    <a:pt x="966" y="794"/>
                  </a:lnTo>
                  <a:lnTo>
                    <a:pt x="1063" y="782"/>
                  </a:lnTo>
                  <a:lnTo>
                    <a:pt x="1152" y="776"/>
                  </a:lnTo>
                  <a:lnTo>
                    <a:pt x="1212" y="782"/>
                  </a:lnTo>
                  <a:lnTo>
                    <a:pt x="1284" y="806"/>
                  </a:lnTo>
                  <a:lnTo>
                    <a:pt x="1357" y="836"/>
                  </a:lnTo>
                  <a:lnTo>
                    <a:pt x="1416" y="872"/>
                  </a:lnTo>
                  <a:lnTo>
                    <a:pt x="1434" y="890"/>
                  </a:lnTo>
                  <a:lnTo>
                    <a:pt x="1452" y="908"/>
                  </a:lnTo>
                  <a:lnTo>
                    <a:pt x="1464" y="932"/>
                  </a:lnTo>
                  <a:lnTo>
                    <a:pt x="1464" y="950"/>
                  </a:lnTo>
                  <a:lnTo>
                    <a:pt x="1458" y="968"/>
                  </a:lnTo>
                  <a:lnTo>
                    <a:pt x="1440" y="992"/>
                  </a:lnTo>
                  <a:lnTo>
                    <a:pt x="1410" y="1004"/>
                  </a:lnTo>
                  <a:lnTo>
                    <a:pt x="1369" y="1022"/>
                  </a:lnTo>
                  <a:lnTo>
                    <a:pt x="1302" y="1040"/>
                  </a:lnTo>
                  <a:lnTo>
                    <a:pt x="1248" y="1064"/>
                  </a:lnTo>
                  <a:lnTo>
                    <a:pt x="1200" y="1082"/>
                  </a:lnTo>
                  <a:lnTo>
                    <a:pt x="1158" y="1100"/>
                  </a:lnTo>
                  <a:lnTo>
                    <a:pt x="1128" y="1118"/>
                  </a:lnTo>
                  <a:lnTo>
                    <a:pt x="1110" y="1130"/>
                  </a:lnTo>
                  <a:lnTo>
                    <a:pt x="1093" y="1148"/>
                  </a:lnTo>
                  <a:lnTo>
                    <a:pt x="1081" y="1160"/>
                  </a:lnTo>
                  <a:lnTo>
                    <a:pt x="1069" y="1190"/>
                  </a:lnTo>
                  <a:lnTo>
                    <a:pt x="1075" y="1208"/>
                  </a:lnTo>
                  <a:lnTo>
                    <a:pt x="1081" y="1220"/>
                  </a:lnTo>
                  <a:lnTo>
                    <a:pt x="1087" y="1226"/>
                  </a:lnTo>
                  <a:lnTo>
                    <a:pt x="1093" y="1232"/>
                  </a:lnTo>
                  <a:lnTo>
                    <a:pt x="1110" y="1232"/>
                  </a:lnTo>
                  <a:lnTo>
                    <a:pt x="1128" y="1226"/>
                  </a:lnTo>
                  <a:lnTo>
                    <a:pt x="1152" y="1226"/>
                  </a:lnTo>
                  <a:lnTo>
                    <a:pt x="1212" y="1220"/>
                  </a:lnTo>
                  <a:lnTo>
                    <a:pt x="1272" y="1214"/>
                  </a:lnTo>
                  <a:lnTo>
                    <a:pt x="1332" y="1208"/>
                  </a:lnTo>
                  <a:lnTo>
                    <a:pt x="1393" y="1196"/>
                  </a:lnTo>
                  <a:lnTo>
                    <a:pt x="1416" y="1190"/>
                  </a:lnTo>
                  <a:lnTo>
                    <a:pt x="1434" y="1184"/>
                  </a:lnTo>
                  <a:lnTo>
                    <a:pt x="1446" y="1178"/>
                  </a:lnTo>
                  <a:lnTo>
                    <a:pt x="1452" y="1178"/>
                  </a:lnTo>
                  <a:lnTo>
                    <a:pt x="1464" y="1172"/>
                  </a:lnTo>
                  <a:lnTo>
                    <a:pt x="1488" y="1166"/>
                  </a:lnTo>
                  <a:lnTo>
                    <a:pt x="1530" y="1148"/>
                  </a:lnTo>
                  <a:lnTo>
                    <a:pt x="1578" y="1130"/>
                  </a:lnTo>
                  <a:lnTo>
                    <a:pt x="1681" y="1094"/>
                  </a:lnTo>
                  <a:lnTo>
                    <a:pt x="1722" y="1076"/>
                  </a:lnTo>
                  <a:lnTo>
                    <a:pt x="1758" y="1064"/>
                  </a:lnTo>
                  <a:lnTo>
                    <a:pt x="1812" y="1040"/>
                  </a:lnTo>
                  <a:lnTo>
                    <a:pt x="1848" y="1004"/>
                  </a:lnTo>
                  <a:lnTo>
                    <a:pt x="1872" y="962"/>
                  </a:lnTo>
                  <a:lnTo>
                    <a:pt x="1890" y="932"/>
                  </a:lnTo>
                  <a:lnTo>
                    <a:pt x="1932" y="866"/>
                  </a:lnTo>
                  <a:lnTo>
                    <a:pt x="1986" y="800"/>
                  </a:lnTo>
                  <a:lnTo>
                    <a:pt x="2046" y="740"/>
                  </a:lnTo>
                  <a:lnTo>
                    <a:pt x="2112" y="692"/>
                  </a:lnTo>
                  <a:lnTo>
                    <a:pt x="2166" y="650"/>
                  </a:lnTo>
                  <a:lnTo>
                    <a:pt x="2214" y="620"/>
                  </a:lnTo>
                  <a:lnTo>
                    <a:pt x="2244" y="596"/>
                  </a:lnTo>
                  <a:lnTo>
                    <a:pt x="2257" y="590"/>
                  </a:lnTo>
                  <a:lnTo>
                    <a:pt x="2257" y="590"/>
                  </a:lnTo>
                  <a:lnTo>
                    <a:pt x="2400" y="518"/>
                  </a:lnTo>
                  <a:lnTo>
                    <a:pt x="2400" y="57"/>
                  </a:lnTo>
                  <a:lnTo>
                    <a:pt x="2401" y="0"/>
                  </a:lnTo>
                  <a:lnTo>
                    <a:pt x="2310" y="3"/>
                  </a:lnTo>
                  <a:close/>
                </a:path>
              </a:pathLst>
            </a:custGeom>
            <a:solidFill>
              <a:schemeClr val="bg2"/>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6" name="Freeform 6"/>
            <p:cNvSpPr>
              <a:spLocks/>
            </p:cNvSpPr>
            <p:nvPr userDrawn="1"/>
          </p:nvSpPr>
          <p:spPr bwMode="hidden">
            <a:xfrm>
              <a:off x="3792" y="1536"/>
              <a:ext cx="1968" cy="762"/>
            </a:xfrm>
            <a:custGeom>
              <a:avLst/>
              <a:gdLst/>
              <a:ahLst/>
              <a:cxnLst>
                <a:cxn ang="0">
                  <a:pos x="965" y="165"/>
                </a:cxn>
                <a:cxn ang="0">
                  <a:pos x="696" y="200"/>
                </a:cxn>
                <a:cxn ang="0">
                  <a:pos x="693" y="237"/>
                </a:cxn>
                <a:cxn ang="0">
                  <a:pos x="924" y="258"/>
                </a:cxn>
                <a:cxn ang="0">
                  <a:pos x="993" y="267"/>
                </a:cxn>
                <a:cxn ang="0">
                  <a:pos x="681" y="291"/>
                </a:cxn>
                <a:cxn ang="0">
                  <a:pos x="633" y="309"/>
                </a:cxn>
                <a:cxn ang="0">
                  <a:pos x="645" y="336"/>
                </a:cxn>
                <a:cxn ang="0">
                  <a:pos x="672" y="351"/>
                </a:cxn>
                <a:cxn ang="0">
                  <a:pos x="984" y="333"/>
                </a:cxn>
                <a:cxn ang="0">
                  <a:pos x="1080" y="357"/>
                </a:cxn>
                <a:cxn ang="0">
                  <a:pos x="624" y="492"/>
                </a:cxn>
                <a:cxn ang="0">
                  <a:pos x="616" y="536"/>
                </a:cxn>
                <a:cxn ang="0">
                  <a:pos x="8" y="724"/>
                </a:cxn>
                <a:cxn ang="0">
                  <a:pos x="0" y="756"/>
                </a:cxn>
                <a:cxn ang="0">
                  <a:pos x="27" y="762"/>
                </a:cxn>
                <a:cxn ang="0">
                  <a:pos x="664" y="564"/>
                </a:cxn>
                <a:cxn ang="0">
                  <a:pos x="856" y="600"/>
                </a:cxn>
                <a:cxn ang="0">
                  <a:pos x="1158" y="507"/>
                </a:cxn>
                <a:cxn ang="0">
                  <a:pos x="1434" y="465"/>
                </a:cxn>
                <a:cxn ang="0">
                  <a:pos x="1572" y="368"/>
                </a:cxn>
                <a:cxn ang="0">
                  <a:pos x="1712" y="340"/>
                </a:cxn>
                <a:cxn ang="0">
                  <a:pos x="1856" y="328"/>
                </a:cxn>
                <a:cxn ang="0">
                  <a:pos x="1968" y="330"/>
                </a:cxn>
                <a:cxn ang="0">
                  <a:pos x="1968" y="0"/>
                </a:cxn>
                <a:cxn ang="0">
                  <a:pos x="1934" y="3"/>
                </a:cxn>
                <a:cxn ang="0">
                  <a:pos x="1832" y="5"/>
                </a:cxn>
                <a:cxn ang="0">
                  <a:pos x="1682" y="35"/>
                </a:cxn>
                <a:cxn ang="0">
                  <a:pos x="1643" y="72"/>
                </a:cxn>
                <a:cxn ang="0">
                  <a:pos x="1392" y="119"/>
                </a:cxn>
              </a:cxnLst>
              <a:rect l="0" t="0" r="r" b="b"/>
              <a:pathLst>
                <a:path w="1968" h="762">
                  <a:moveTo>
                    <a:pt x="965" y="165"/>
                  </a:moveTo>
                  <a:lnTo>
                    <a:pt x="696" y="200"/>
                  </a:lnTo>
                  <a:lnTo>
                    <a:pt x="693" y="237"/>
                  </a:lnTo>
                  <a:lnTo>
                    <a:pt x="924" y="258"/>
                  </a:lnTo>
                  <a:lnTo>
                    <a:pt x="993" y="267"/>
                  </a:lnTo>
                  <a:lnTo>
                    <a:pt x="681" y="291"/>
                  </a:lnTo>
                  <a:lnTo>
                    <a:pt x="633" y="309"/>
                  </a:lnTo>
                  <a:lnTo>
                    <a:pt x="645" y="336"/>
                  </a:lnTo>
                  <a:lnTo>
                    <a:pt x="672" y="351"/>
                  </a:lnTo>
                  <a:lnTo>
                    <a:pt x="984" y="333"/>
                  </a:lnTo>
                  <a:lnTo>
                    <a:pt x="1080" y="357"/>
                  </a:lnTo>
                  <a:lnTo>
                    <a:pt x="624" y="492"/>
                  </a:lnTo>
                  <a:lnTo>
                    <a:pt x="616" y="536"/>
                  </a:lnTo>
                  <a:lnTo>
                    <a:pt x="8" y="724"/>
                  </a:lnTo>
                  <a:lnTo>
                    <a:pt x="0" y="756"/>
                  </a:lnTo>
                  <a:lnTo>
                    <a:pt x="27" y="762"/>
                  </a:lnTo>
                  <a:lnTo>
                    <a:pt x="664" y="564"/>
                  </a:lnTo>
                  <a:lnTo>
                    <a:pt x="856" y="600"/>
                  </a:lnTo>
                  <a:lnTo>
                    <a:pt x="1158" y="507"/>
                  </a:lnTo>
                  <a:lnTo>
                    <a:pt x="1434" y="465"/>
                  </a:lnTo>
                  <a:lnTo>
                    <a:pt x="1572" y="368"/>
                  </a:lnTo>
                  <a:lnTo>
                    <a:pt x="1712" y="340"/>
                  </a:lnTo>
                  <a:lnTo>
                    <a:pt x="1856" y="328"/>
                  </a:lnTo>
                  <a:lnTo>
                    <a:pt x="1968" y="330"/>
                  </a:lnTo>
                  <a:lnTo>
                    <a:pt x="1968" y="0"/>
                  </a:lnTo>
                  <a:lnTo>
                    <a:pt x="1934" y="3"/>
                  </a:lnTo>
                  <a:lnTo>
                    <a:pt x="1832" y="5"/>
                  </a:lnTo>
                  <a:lnTo>
                    <a:pt x="1682" y="35"/>
                  </a:lnTo>
                  <a:lnTo>
                    <a:pt x="1643" y="72"/>
                  </a:lnTo>
                  <a:lnTo>
                    <a:pt x="1392" y="119"/>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7" name="Freeform 7"/>
            <p:cNvSpPr>
              <a:spLocks/>
            </p:cNvSpPr>
            <p:nvPr userDrawn="1"/>
          </p:nvSpPr>
          <p:spPr bwMode="hidden">
            <a:xfrm>
              <a:off x="3599" y="2477"/>
              <a:ext cx="186" cy="120"/>
            </a:xfrm>
            <a:custGeom>
              <a:avLst/>
              <a:gdLst/>
              <a:ahLst/>
              <a:cxnLst>
                <a:cxn ang="0">
                  <a:pos x="185" y="0"/>
                </a:cxn>
                <a:cxn ang="0">
                  <a:pos x="185" y="6"/>
                </a:cxn>
                <a:cxn ang="0">
                  <a:pos x="185" y="18"/>
                </a:cxn>
                <a:cxn ang="0">
                  <a:pos x="185" y="36"/>
                </a:cxn>
                <a:cxn ang="0">
                  <a:pos x="179" y="54"/>
                </a:cxn>
                <a:cxn ang="0">
                  <a:pos x="161" y="72"/>
                </a:cxn>
                <a:cxn ang="0">
                  <a:pos x="137" y="96"/>
                </a:cxn>
                <a:cxn ang="0">
                  <a:pos x="101" y="108"/>
                </a:cxn>
                <a:cxn ang="0">
                  <a:pos x="47" y="120"/>
                </a:cxn>
                <a:cxn ang="0">
                  <a:pos x="29" y="120"/>
                </a:cxn>
                <a:cxn ang="0">
                  <a:pos x="17" y="114"/>
                </a:cxn>
                <a:cxn ang="0">
                  <a:pos x="0" y="96"/>
                </a:cxn>
                <a:cxn ang="0">
                  <a:pos x="0" y="78"/>
                </a:cxn>
                <a:cxn ang="0">
                  <a:pos x="0" y="72"/>
                </a:cxn>
                <a:cxn ang="0">
                  <a:pos x="185" y="0"/>
                </a:cxn>
                <a:cxn ang="0">
                  <a:pos x="185" y="0"/>
                </a:cxn>
              </a:cxnLst>
              <a:rect l="0" t="0" r="r" b="b"/>
              <a:pathLst>
                <a:path w="185" h="120">
                  <a:moveTo>
                    <a:pt x="185" y="0"/>
                  </a:moveTo>
                  <a:lnTo>
                    <a:pt x="185" y="6"/>
                  </a:lnTo>
                  <a:lnTo>
                    <a:pt x="185" y="18"/>
                  </a:lnTo>
                  <a:lnTo>
                    <a:pt x="185" y="36"/>
                  </a:lnTo>
                  <a:lnTo>
                    <a:pt x="179" y="54"/>
                  </a:lnTo>
                  <a:lnTo>
                    <a:pt x="161" y="72"/>
                  </a:lnTo>
                  <a:lnTo>
                    <a:pt x="137" y="96"/>
                  </a:lnTo>
                  <a:lnTo>
                    <a:pt x="101" y="108"/>
                  </a:lnTo>
                  <a:lnTo>
                    <a:pt x="47" y="120"/>
                  </a:lnTo>
                  <a:lnTo>
                    <a:pt x="29" y="120"/>
                  </a:lnTo>
                  <a:lnTo>
                    <a:pt x="17" y="114"/>
                  </a:lnTo>
                  <a:lnTo>
                    <a:pt x="0" y="96"/>
                  </a:lnTo>
                  <a:lnTo>
                    <a:pt x="0" y="78"/>
                  </a:lnTo>
                  <a:lnTo>
                    <a:pt x="0" y="72"/>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8" name="Freeform 8"/>
            <p:cNvSpPr>
              <a:spLocks/>
            </p:cNvSpPr>
            <p:nvPr userDrawn="1"/>
          </p:nvSpPr>
          <p:spPr bwMode="hidden">
            <a:xfrm>
              <a:off x="3779" y="2393"/>
              <a:ext cx="185" cy="120"/>
            </a:xfrm>
            <a:custGeom>
              <a:avLst/>
              <a:gdLst/>
              <a:ahLst/>
              <a:cxnLst>
                <a:cxn ang="0">
                  <a:pos x="185" y="0"/>
                </a:cxn>
                <a:cxn ang="0">
                  <a:pos x="185" y="6"/>
                </a:cxn>
                <a:cxn ang="0">
                  <a:pos x="179" y="24"/>
                </a:cxn>
                <a:cxn ang="0">
                  <a:pos x="167" y="42"/>
                </a:cxn>
                <a:cxn ang="0">
                  <a:pos x="149" y="66"/>
                </a:cxn>
                <a:cxn ang="0">
                  <a:pos x="131" y="90"/>
                </a:cxn>
                <a:cxn ang="0">
                  <a:pos x="102" y="108"/>
                </a:cxn>
                <a:cxn ang="0">
                  <a:pos x="66" y="120"/>
                </a:cxn>
                <a:cxn ang="0">
                  <a:pos x="18" y="120"/>
                </a:cxn>
                <a:cxn ang="0">
                  <a:pos x="0" y="60"/>
                </a:cxn>
                <a:cxn ang="0">
                  <a:pos x="185" y="0"/>
                </a:cxn>
                <a:cxn ang="0">
                  <a:pos x="185" y="0"/>
                </a:cxn>
              </a:cxnLst>
              <a:rect l="0" t="0" r="r" b="b"/>
              <a:pathLst>
                <a:path w="185" h="120">
                  <a:moveTo>
                    <a:pt x="185" y="0"/>
                  </a:moveTo>
                  <a:lnTo>
                    <a:pt x="185" y="6"/>
                  </a:lnTo>
                  <a:lnTo>
                    <a:pt x="179" y="24"/>
                  </a:lnTo>
                  <a:lnTo>
                    <a:pt x="167" y="42"/>
                  </a:lnTo>
                  <a:lnTo>
                    <a:pt x="149" y="66"/>
                  </a:lnTo>
                  <a:lnTo>
                    <a:pt x="131" y="90"/>
                  </a:lnTo>
                  <a:lnTo>
                    <a:pt x="102" y="108"/>
                  </a:lnTo>
                  <a:lnTo>
                    <a:pt x="66" y="120"/>
                  </a:lnTo>
                  <a:lnTo>
                    <a:pt x="18" y="120"/>
                  </a:lnTo>
                  <a:lnTo>
                    <a:pt x="0" y="60"/>
                  </a:lnTo>
                  <a:lnTo>
                    <a:pt x="185" y="0"/>
                  </a:lnTo>
                  <a:lnTo>
                    <a:pt x="185" y="0"/>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49" name="Freeform 9"/>
            <p:cNvSpPr>
              <a:spLocks/>
            </p:cNvSpPr>
            <p:nvPr userDrawn="1"/>
          </p:nvSpPr>
          <p:spPr bwMode="hidden">
            <a:xfrm>
              <a:off x="3839" y="1836"/>
              <a:ext cx="528" cy="275"/>
            </a:xfrm>
            <a:custGeom>
              <a:avLst/>
              <a:gdLst/>
              <a:ahLst/>
              <a:cxnLst>
                <a:cxn ang="0">
                  <a:pos x="0" y="275"/>
                </a:cxn>
                <a:cxn ang="0">
                  <a:pos x="0" y="269"/>
                </a:cxn>
                <a:cxn ang="0">
                  <a:pos x="6" y="251"/>
                </a:cxn>
                <a:cxn ang="0">
                  <a:pos x="6" y="239"/>
                </a:cxn>
                <a:cxn ang="0">
                  <a:pos x="12" y="227"/>
                </a:cxn>
                <a:cxn ang="0">
                  <a:pos x="18" y="221"/>
                </a:cxn>
                <a:cxn ang="0">
                  <a:pos x="36" y="215"/>
                </a:cxn>
                <a:cxn ang="0">
                  <a:pos x="77" y="203"/>
                </a:cxn>
                <a:cxn ang="0">
                  <a:pos x="137" y="179"/>
                </a:cxn>
                <a:cxn ang="0">
                  <a:pos x="209" y="143"/>
                </a:cxn>
                <a:cxn ang="0">
                  <a:pos x="251" y="120"/>
                </a:cxn>
                <a:cxn ang="0">
                  <a:pos x="299" y="96"/>
                </a:cxn>
                <a:cxn ang="0">
                  <a:pos x="394" y="48"/>
                </a:cxn>
                <a:cxn ang="0">
                  <a:pos x="442" y="30"/>
                </a:cxn>
                <a:cxn ang="0">
                  <a:pos x="478" y="12"/>
                </a:cxn>
                <a:cxn ang="0">
                  <a:pos x="502" y="6"/>
                </a:cxn>
                <a:cxn ang="0">
                  <a:pos x="520" y="0"/>
                </a:cxn>
                <a:cxn ang="0">
                  <a:pos x="526" y="0"/>
                </a:cxn>
                <a:cxn ang="0">
                  <a:pos x="520" y="6"/>
                </a:cxn>
                <a:cxn ang="0">
                  <a:pos x="508" y="12"/>
                </a:cxn>
                <a:cxn ang="0">
                  <a:pos x="484" y="24"/>
                </a:cxn>
                <a:cxn ang="0">
                  <a:pos x="460" y="42"/>
                </a:cxn>
                <a:cxn ang="0">
                  <a:pos x="436" y="54"/>
                </a:cxn>
                <a:cxn ang="0">
                  <a:pos x="394" y="78"/>
                </a:cxn>
                <a:cxn ang="0">
                  <a:pos x="340" y="108"/>
                </a:cxn>
                <a:cxn ang="0">
                  <a:pos x="275" y="143"/>
                </a:cxn>
                <a:cxn ang="0">
                  <a:pos x="131" y="221"/>
                </a:cxn>
                <a:cxn ang="0">
                  <a:pos x="65" y="251"/>
                </a:cxn>
                <a:cxn ang="0">
                  <a:pos x="0" y="275"/>
                </a:cxn>
                <a:cxn ang="0">
                  <a:pos x="0" y="275"/>
                </a:cxn>
              </a:cxnLst>
              <a:rect l="0" t="0" r="r" b="b"/>
              <a:pathLst>
                <a:path w="526" h="275">
                  <a:moveTo>
                    <a:pt x="0" y="275"/>
                  </a:moveTo>
                  <a:lnTo>
                    <a:pt x="0" y="269"/>
                  </a:lnTo>
                  <a:lnTo>
                    <a:pt x="6" y="251"/>
                  </a:lnTo>
                  <a:lnTo>
                    <a:pt x="6" y="239"/>
                  </a:lnTo>
                  <a:lnTo>
                    <a:pt x="12" y="227"/>
                  </a:lnTo>
                  <a:lnTo>
                    <a:pt x="18" y="221"/>
                  </a:lnTo>
                  <a:lnTo>
                    <a:pt x="36" y="215"/>
                  </a:lnTo>
                  <a:lnTo>
                    <a:pt x="77" y="203"/>
                  </a:lnTo>
                  <a:lnTo>
                    <a:pt x="137" y="179"/>
                  </a:lnTo>
                  <a:lnTo>
                    <a:pt x="209" y="143"/>
                  </a:lnTo>
                  <a:lnTo>
                    <a:pt x="251" y="120"/>
                  </a:lnTo>
                  <a:lnTo>
                    <a:pt x="299" y="96"/>
                  </a:lnTo>
                  <a:lnTo>
                    <a:pt x="394" y="48"/>
                  </a:lnTo>
                  <a:lnTo>
                    <a:pt x="442" y="30"/>
                  </a:lnTo>
                  <a:lnTo>
                    <a:pt x="478" y="12"/>
                  </a:lnTo>
                  <a:lnTo>
                    <a:pt x="502" y="6"/>
                  </a:lnTo>
                  <a:lnTo>
                    <a:pt x="520" y="0"/>
                  </a:lnTo>
                  <a:lnTo>
                    <a:pt x="526" y="0"/>
                  </a:lnTo>
                  <a:lnTo>
                    <a:pt x="520" y="6"/>
                  </a:lnTo>
                  <a:lnTo>
                    <a:pt x="508" y="12"/>
                  </a:lnTo>
                  <a:lnTo>
                    <a:pt x="484" y="24"/>
                  </a:lnTo>
                  <a:lnTo>
                    <a:pt x="460" y="42"/>
                  </a:lnTo>
                  <a:lnTo>
                    <a:pt x="436" y="54"/>
                  </a:lnTo>
                  <a:lnTo>
                    <a:pt x="394" y="78"/>
                  </a:lnTo>
                  <a:lnTo>
                    <a:pt x="340" y="108"/>
                  </a:lnTo>
                  <a:lnTo>
                    <a:pt x="275" y="143"/>
                  </a:lnTo>
                  <a:lnTo>
                    <a:pt x="131" y="221"/>
                  </a:lnTo>
                  <a:lnTo>
                    <a:pt x="65" y="251"/>
                  </a:lnTo>
                  <a:lnTo>
                    <a:pt x="0" y="275"/>
                  </a:lnTo>
                  <a:lnTo>
                    <a:pt x="0" y="275"/>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0" name="Freeform 10"/>
            <p:cNvSpPr>
              <a:spLocks/>
            </p:cNvSpPr>
            <p:nvPr userDrawn="1"/>
          </p:nvSpPr>
          <p:spPr bwMode="hidden">
            <a:xfrm>
              <a:off x="3676" y="2015"/>
              <a:ext cx="721" cy="306"/>
            </a:xfrm>
            <a:custGeom>
              <a:avLst/>
              <a:gdLst/>
              <a:ahLst/>
              <a:cxnLst>
                <a:cxn ang="0">
                  <a:pos x="48" y="216"/>
                </a:cxn>
                <a:cxn ang="0">
                  <a:pos x="30" y="252"/>
                </a:cxn>
                <a:cxn ang="0">
                  <a:pos x="12" y="282"/>
                </a:cxn>
                <a:cxn ang="0">
                  <a:pos x="6" y="300"/>
                </a:cxn>
                <a:cxn ang="0">
                  <a:pos x="0" y="306"/>
                </a:cxn>
                <a:cxn ang="0">
                  <a:pos x="48" y="276"/>
                </a:cxn>
                <a:cxn ang="0">
                  <a:pos x="84" y="252"/>
                </a:cxn>
                <a:cxn ang="0">
                  <a:pos x="108" y="234"/>
                </a:cxn>
                <a:cxn ang="0">
                  <a:pos x="120" y="228"/>
                </a:cxn>
                <a:cxn ang="0">
                  <a:pos x="126" y="228"/>
                </a:cxn>
                <a:cxn ang="0">
                  <a:pos x="144" y="222"/>
                </a:cxn>
                <a:cxn ang="0">
                  <a:pos x="168" y="216"/>
                </a:cxn>
                <a:cxn ang="0">
                  <a:pos x="198" y="204"/>
                </a:cxn>
                <a:cxn ang="0">
                  <a:pos x="275" y="180"/>
                </a:cxn>
                <a:cxn ang="0">
                  <a:pos x="371" y="156"/>
                </a:cxn>
                <a:cxn ang="0">
                  <a:pos x="461" y="126"/>
                </a:cxn>
                <a:cxn ang="0">
                  <a:pos x="544" y="102"/>
                </a:cxn>
                <a:cxn ang="0">
                  <a:pos x="574" y="90"/>
                </a:cxn>
                <a:cxn ang="0">
                  <a:pos x="604" y="84"/>
                </a:cxn>
                <a:cxn ang="0">
                  <a:pos x="622" y="78"/>
                </a:cxn>
                <a:cxn ang="0">
                  <a:pos x="628" y="72"/>
                </a:cxn>
                <a:cxn ang="0">
                  <a:pos x="634" y="66"/>
                </a:cxn>
                <a:cxn ang="0">
                  <a:pos x="652" y="60"/>
                </a:cxn>
                <a:cxn ang="0">
                  <a:pos x="694" y="30"/>
                </a:cxn>
                <a:cxn ang="0">
                  <a:pos x="712" y="18"/>
                </a:cxn>
                <a:cxn ang="0">
                  <a:pos x="718" y="6"/>
                </a:cxn>
                <a:cxn ang="0">
                  <a:pos x="712" y="0"/>
                </a:cxn>
                <a:cxn ang="0">
                  <a:pos x="688" y="0"/>
                </a:cxn>
                <a:cxn ang="0">
                  <a:pos x="628" y="0"/>
                </a:cxn>
                <a:cxn ang="0">
                  <a:pos x="580" y="0"/>
                </a:cxn>
                <a:cxn ang="0">
                  <a:pos x="544" y="0"/>
                </a:cxn>
                <a:cxn ang="0">
                  <a:pos x="514" y="18"/>
                </a:cxn>
                <a:cxn ang="0">
                  <a:pos x="485" y="42"/>
                </a:cxn>
                <a:cxn ang="0">
                  <a:pos x="467" y="54"/>
                </a:cxn>
                <a:cxn ang="0">
                  <a:pos x="449" y="60"/>
                </a:cxn>
                <a:cxn ang="0">
                  <a:pos x="425" y="60"/>
                </a:cxn>
                <a:cxn ang="0">
                  <a:pos x="389" y="66"/>
                </a:cxn>
                <a:cxn ang="0">
                  <a:pos x="347" y="84"/>
                </a:cxn>
                <a:cxn ang="0">
                  <a:pos x="311" y="108"/>
                </a:cxn>
                <a:cxn ang="0">
                  <a:pos x="287" y="126"/>
                </a:cxn>
                <a:cxn ang="0">
                  <a:pos x="275" y="132"/>
                </a:cxn>
                <a:cxn ang="0">
                  <a:pos x="257" y="138"/>
                </a:cxn>
                <a:cxn ang="0">
                  <a:pos x="221" y="138"/>
                </a:cxn>
                <a:cxn ang="0">
                  <a:pos x="186" y="138"/>
                </a:cxn>
                <a:cxn ang="0">
                  <a:pos x="180" y="138"/>
                </a:cxn>
                <a:cxn ang="0">
                  <a:pos x="174" y="138"/>
                </a:cxn>
                <a:cxn ang="0">
                  <a:pos x="114" y="162"/>
                </a:cxn>
                <a:cxn ang="0">
                  <a:pos x="48" y="216"/>
                </a:cxn>
                <a:cxn ang="0">
                  <a:pos x="48" y="216"/>
                </a:cxn>
              </a:cxnLst>
              <a:rect l="0" t="0" r="r" b="b"/>
              <a:pathLst>
                <a:path w="718" h="306">
                  <a:moveTo>
                    <a:pt x="48" y="216"/>
                  </a:moveTo>
                  <a:lnTo>
                    <a:pt x="30" y="252"/>
                  </a:lnTo>
                  <a:lnTo>
                    <a:pt x="12" y="282"/>
                  </a:lnTo>
                  <a:lnTo>
                    <a:pt x="6" y="300"/>
                  </a:lnTo>
                  <a:lnTo>
                    <a:pt x="0" y="306"/>
                  </a:lnTo>
                  <a:lnTo>
                    <a:pt x="48" y="276"/>
                  </a:lnTo>
                  <a:lnTo>
                    <a:pt x="84" y="252"/>
                  </a:lnTo>
                  <a:lnTo>
                    <a:pt x="108" y="234"/>
                  </a:lnTo>
                  <a:lnTo>
                    <a:pt x="120" y="228"/>
                  </a:lnTo>
                  <a:lnTo>
                    <a:pt x="126" y="228"/>
                  </a:lnTo>
                  <a:lnTo>
                    <a:pt x="144" y="222"/>
                  </a:lnTo>
                  <a:lnTo>
                    <a:pt x="168" y="216"/>
                  </a:lnTo>
                  <a:lnTo>
                    <a:pt x="198" y="204"/>
                  </a:lnTo>
                  <a:lnTo>
                    <a:pt x="275" y="180"/>
                  </a:lnTo>
                  <a:lnTo>
                    <a:pt x="371" y="156"/>
                  </a:lnTo>
                  <a:lnTo>
                    <a:pt x="461" y="126"/>
                  </a:lnTo>
                  <a:lnTo>
                    <a:pt x="544" y="102"/>
                  </a:lnTo>
                  <a:lnTo>
                    <a:pt x="574" y="90"/>
                  </a:lnTo>
                  <a:lnTo>
                    <a:pt x="604" y="84"/>
                  </a:lnTo>
                  <a:lnTo>
                    <a:pt x="622" y="78"/>
                  </a:lnTo>
                  <a:lnTo>
                    <a:pt x="628" y="72"/>
                  </a:lnTo>
                  <a:lnTo>
                    <a:pt x="634" y="66"/>
                  </a:lnTo>
                  <a:lnTo>
                    <a:pt x="652" y="60"/>
                  </a:lnTo>
                  <a:lnTo>
                    <a:pt x="694" y="30"/>
                  </a:lnTo>
                  <a:lnTo>
                    <a:pt x="712" y="18"/>
                  </a:lnTo>
                  <a:lnTo>
                    <a:pt x="718" y="6"/>
                  </a:lnTo>
                  <a:lnTo>
                    <a:pt x="712" y="0"/>
                  </a:lnTo>
                  <a:lnTo>
                    <a:pt x="688" y="0"/>
                  </a:lnTo>
                  <a:lnTo>
                    <a:pt x="628" y="0"/>
                  </a:lnTo>
                  <a:lnTo>
                    <a:pt x="580" y="0"/>
                  </a:lnTo>
                  <a:lnTo>
                    <a:pt x="544" y="0"/>
                  </a:lnTo>
                  <a:lnTo>
                    <a:pt x="514" y="18"/>
                  </a:lnTo>
                  <a:lnTo>
                    <a:pt x="485" y="42"/>
                  </a:lnTo>
                  <a:lnTo>
                    <a:pt x="467" y="54"/>
                  </a:lnTo>
                  <a:lnTo>
                    <a:pt x="449" y="60"/>
                  </a:lnTo>
                  <a:lnTo>
                    <a:pt x="425" y="60"/>
                  </a:lnTo>
                  <a:lnTo>
                    <a:pt x="389" y="66"/>
                  </a:lnTo>
                  <a:lnTo>
                    <a:pt x="347" y="84"/>
                  </a:lnTo>
                  <a:lnTo>
                    <a:pt x="311" y="108"/>
                  </a:lnTo>
                  <a:lnTo>
                    <a:pt x="287" y="126"/>
                  </a:lnTo>
                  <a:lnTo>
                    <a:pt x="275" y="132"/>
                  </a:lnTo>
                  <a:lnTo>
                    <a:pt x="257" y="138"/>
                  </a:lnTo>
                  <a:lnTo>
                    <a:pt x="221" y="138"/>
                  </a:lnTo>
                  <a:lnTo>
                    <a:pt x="186" y="138"/>
                  </a:lnTo>
                  <a:lnTo>
                    <a:pt x="180" y="138"/>
                  </a:lnTo>
                  <a:lnTo>
                    <a:pt x="174" y="138"/>
                  </a:lnTo>
                  <a:lnTo>
                    <a:pt x="114" y="162"/>
                  </a:lnTo>
                  <a:lnTo>
                    <a:pt x="48" y="216"/>
                  </a:lnTo>
                  <a:lnTo>
                    <a:pt x="48" y="21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1" name="Freeform 11"/>
            <p:cNvSpPr>
              <a:spLocks/>
            </p:cNvSpPr>
            <p:nvPr userDrawn="1"/>
          </p:nvSpPr>
          <p:spPr bwMode="hidden">
            <a:xfrm>
              <a:off x="3358" y="1890"/>
              <a:ext cx="2400" cy="881"/>
            </a:xfrm>
            <a:custGeom>
              <a:avLst/>
              <a:gdLst/>
              <a:ahLst/>
              <a:cxnLst>
                <a:cxn ang="0">
                  <a:pos x="2231" y="54"/>
                </a:cxn>
                <a:cxn ang="0">
                  <a:pos x="2189" y="54"/>
                </a:cxn>
                <a:cxn ang="0">
                  <a:pos x="2147" y="66"/>
                </a:cxn>
                <a:cxn ang="0">
                  <a:pos x="2021" y="101"/>
                </a:cxn>
                <a:cxn ang="0">
                  <a:pos x="1956" y="119"/>
                </a:cxn>
                <a:cxn ang="0">
                  <a:pos x="1860" y="167"/>
                </a:cxn>
                <a:cxn ang="0">
                  <a:pos x="1836" y="245"/>
                </a:cxn>
                <a:cxn ang="0">
                  <a:pos x="1842" y="305"/>
                </a:cxn>
                <a:cxn ang="0">
                  <a:pos x="1758" y="317"/>
                </a:cxn>
                <a:cxn ang="0">
                  <a:pos x="1597" y="263"/>
                </a:cxn>
                <a:cxn ang="0">
                  <a:pos x="1507" y="257"/>
                </a:cxn>
                <a:cxn ang="0">
                  <a:pos x="1399" y="311"/>
                </a:cxn>
                <a:cxn ang="0">
                  <a:pos x="1334" y="353"/>
                </a:cxn>
                <a:cxn ang="0">
                  <a:pos x="1310" y="359"/>
                </a:cxn>
                <a:cxn ang="0">
                  <a:pos x="1214" y="371"/>
                </a:cxn>
                <a:cxn ang="0">
                  <a:pos x="1160" y="365"/>
                </a:cxn>
                <a:cxn ang="0">
                  <a:pos x="1053" y="371"/>
                </a:cxn>
                <a:cxn ang="0">
                  <a:pos x="957" y="383"/>
                </a:cxn>
                <a:cxn ang="0">
                  <a:pos x="921" y="401"/>
                </a:cxn>
                <a:cxn ang="0">
                  <a:pos x="819" y="419"/>
                </a:cxn>
                <a:cxn ang="0">
                  <a:pos x="778" y="419"/>
                </a:cxn>
                <a:cxn ang="0">
                  <a:pos x="664" y="437"/>
                </a:cxn>
                <a:cxn ang="0">
                  <a:pos x="598" y="473"/>
                </a:cxn>
                <a:cxn ang="0">
                  <a:pos x="503" y="467"/>
                </a:cxn>
                <a:cxn ang="0">
                  <a:pos x="431" y="491"/>
                </a:cxn>
                <a:cxn ang="0">
                  <a:pos x="413" y="539"/>
                </a:cxn>
                <a:cxn ang="0">
                  <a:pos x="347" y="569"/>
                </a:cxn>
                <a:cxn ang="0">
                  <a:pos x="222" y="599"/>
                </a:cxn>
                <a:cxn ang="0">
                  <a:pos x="138" y="647"/>
                </a:cxn>
                <a:cxn ang="0">
                  <a:pos x="108" y="659"/>
                </a:cxn>
                <a:cxn ang="0">
                  <a:pos x="0" y="671"/>
                </a:cxn>
                <a:cxn ang="0">
                  <a:pos x="84" y="695"/>
                </a:cxn>
                <a:cxn ang="0">
                  <a:pos x="263" y="653"/>
                </a:cxn>
                <a:cxn ang="0">
                  <a:pos x="473" y="569"/>
                </a:cxn>
                <a:cxn ang="0">
                  <a:pos x="568" y="521"/>
                </a:cxn>
                <a:cxn ang="0">
                  <a:pos x="646" y="515"/>
                </a:cxn>
                <a:cxn ang="0">
                  <a:pos x="873" y="461"/>
                </a:cxn>
                <a:cxn ang="0">
                  <a:pos x="1148" y="425"/>
                </a:cxn>
                <a:cxn ang="0">
                  <a:pos x="1292" y="461"/>
                </a:cxn>
                <a:cxn ang="0">
                  <a:pos x="1417" y="533"/>
                </a:cxn>
                <a:cxn ang="0">
                  <a:pos x="1435" y="617"/>
                </a:cxn>
                <a:cxn ang="0">
                  <a:pos x="1376" y="653"/>
                </a:cxn>
                <a:cxn ang="0">
                  <a:pos x="1226" y="701"/>
                </a:cxn>
                <a:cxn ang="0">
                  <a:pos x="1112" y="755"/>
                </a:cxn>
                <a:cxn ang="0">
                  <a:pos x="1065" y="809"/>
                </a:cxn>
                <a:cxn ang="0">
                  <a:pos x="1077" y="869"/>
                </a:cxn>
                <a:cxn ang="0">
                  <a:pos x="1106" y="881"/>
                </a:cxn>
                <a:cxn ang="0">
                  <a:pos x="1208" y="869"/>
                </a:cxn>
                <a:cxn ang="0">
                  <a:pos x="1388" y="857"/>
                </a:cxn>
                <a:cxn ang="0">
                  <a:pos x="1441" y="851"/>
                </a:cxn>
                <a:cxn ang="0">
                  <a:pos x="1483" y="833"/>
                </a:cxn>
                <a:cxn ang="0">
                  <a:pos x="1675" y="743"/>
                </a:cxn>
                <a:cxn ang="0">
                  <a:pos x="1806" y="689"/>
                </a:cxn>
                <a:cxn ang="0">
                  <a:pos x="1884" y="581"/>
                </a:cxn>
                <a:cxn ang="0">
                  <a:pos x="2039" y="389"/>
                </a:cxn>
                <a:cxn ang="0">
                  <a:pos x="2207" y="269"/>
                </a:cxn>
                <a:cxn ang="0">
                  <a:pos x="2249" y="239"/>
                </a:cxn>
                <a:cxn ang="0">
                  <a:pos x="2392" y="0"/>
                </a:cxn>
                <a:cxn ang="0">
                  <a:pos x="2302" y="36"/>
                </a:cxn>
              </a:cxnLst>
              <a:rect l="0" t="0" r="r" b="b"/>
              <a:pathLst>
                <a:path w="2392" h="881">
                  <a:moveTo>
                    <a:pt x="2302" y="36"/>
                  </a:moveTo>
                  <a:lnTo>
                    <a:pt x="2266" y="48"/>
                  </a:lnTo>
                  <a:lnTo>
                    <a:pt x="2231" y="54"/>
                  </a:lnTo>
                  <a:lnTo>
                    <a:pt x="2201" y="54"/>
                  </a:lnTo>
                  <a:lnTo>
                    <a:pt x="2195" y="54"/>
                  </a:lnTo>
                  <a:lnTo>
                    <a:pt x="2189" y="54"/>
                  </a:lnTo>
                  <a:lnTo>
                    <a:pt x="2189" y="54"/>
                  </a:lnTo>
                  <a:lnTo>
                    <a:pt x="2177" y="60"/>
                  </a:lnTo>
                  <a:lnTo>
                    <a:pt x="2147" y="66"/>
                  </a:lnTo>
                  <a:lnTo>
                    <a:pt x="2105" y="78"/>
                  </a:lnTo>
                  <a:lnTo>
                    <a:pt x="2057" y="89"/>
                  </a:lnTo>
                  <a:lnTo>
                    <a:pt x="2021" y="101"/>
                  </a:lnTo>
                  <a:lnTo>
                    <a:pt x="1997" y="107"/>
                  </a:lnTo>
                  <a:lnTo>
                    <a:pt x="1973" y="113"/>
                  </a:lnTo>
                  <a:lnTo>
                    <a:pt x="1956" y="119"/>
                  </a:lnTo>
                  <a:lnTo>
                    <a:pt x="1926" y="131"/>
                  </a:lnTo>
                  <a:lnTo>
                    <a:pt x="1896" y="137"/>
                  </a:lnTo>
                  <a:lnTo>
                    <a:pt x="1860" y="167"/>
                  </a:lnTo>
                  <a:lnTo>
                    <a:pt x="1842" y="191"/>
                  </a:lnTo>
                  <a:lnTo>
                    <a:pt x="1836" y="221"/>
                  </a:lnTo>
                  <a:lnTo>
                    <a:pt x="1836" y="245"/>
                  </a:lnTo>
                  <a:lnTo>
                    <a:pt x="1842" y="269"/>
                  </a:lnTo>
                  <a:lnTo>
                    <a:pt x="1842" y="293"/>
                  </a:lnTo>
                  <a:lnTo>
                    <a:pt x="1842" y="305"/>
                  </a:lnTo>
                  <a:lnTo>
                    <a:pt x="1824" y="323"/>
                  </a:lnTo>
                  <a:lnTo>
                    <a:pt x="1794" y="329"/>
                  </a:lnTo>
                  <a:lnTo>
                    <a:pt x="1758" y="317"/>
                  </a:lnTo>
                  <a:lnTo>
                    <a:pt x="1716" y="299"/>
                  </a:lnTo>
                  <a:lnTo>
                    <a:pt x="1657" y="275"/>
                  </a:lnTo>
                  <a:lnTo>
                    <a:pt x="1597" y="263"/>
                  </a:lnTo>
                  <a:lnTo>
                    <a:pt x="1543" y="257"/>
                  </a:lnTo>
                  <a:lnTo>
                    <a:pt x="1519" y="257"/>
                  </a:lnTo>
                  <a:lnTo>
                    <a:pt x="1507" y="257"/>
                  </a:lnTo>
                  <a:lnTo>
                    <a:pt x="1489" y="263"/>
                  </a:lnTo>
                  <a:lnTo>
                    <a:pt x="1459" y="275"/>
                  </a:lnTo>
                  <a:lnTo>
                    <a:pt x="1399" y="311"/>
                  </a:lnTo>
                  <a:lnTo>
                    <a:pt x="1376" y="329"/>
                  </a:lnTo>
                  <a:lnTo>
                    <a:pt x="1352" y="341"/>
                  </a:lnTo>
                  <a:lnTo>
                    <a:pt x="1334" y="353"/>
                  </a:lnTo>
                  <a:lnTo>
                    <a:pt x="1328" y="359"/>
                  </a:lnTo>
                  <a:lnTo>
                    <a:pt x="1322" y="359"/>
                  </a:lnTo>
                  <a:lnTo>
                    <a:pt x="1310" y="359"/>
                  </a:lnTo>
                  <a:lnTo>
                    <a:pt x="1286" y="365"/>
                  </a:lnTo>
                  <a:lnTo>
                    <a:pt x="1262" y="365"/>
                  </a:lnTo>
                  <a:lnTo>
                    <a:pt x="1214" y="371"/>
                  </a:lnTo>
                  <a:lnTo>
                    <a:pt x="1196" y="371"/>
                  </a:lnTo>
                  <a:lnTo>
                    <a:pt x="1178" y="365"/>
                  </a:lnTo>
                  <a:lnTo>
                    <a:pt x="1160" y="365"/>
                  </a:lnTo>
                  <a:lnTo>
                    <a:pt x="1130" y="365"/>
                  </a:lnTo>
                  <a:lnTo>
                    <a:pt x="1095" y="365"/>
                  </a:lnTo>
                  <a:lnTo>
                    <a:pt x="1053" y="371"/>
                  </a:lnTo>
                  <a:lnTo>
                    <a:pt x="1017" y="377"/>
                  </a:lnTo>
                  <a:lnTo>
                    <a:pt x="981" y="377"/>
                  </a:lnTo>
                  <a:lnTo>
                    <a:pt x="957" y="383"/>
                  </a:lnTo>
                  <a:lnTo>
                    <a:pt x="945" y="389"/>
                  </a:lnTo>
                  <a:lnTo>
                    <a:pt x="939" y="395"/>
                  </a:lnTo>
                  <a:lnTo>
                    <a:pt x="921" y="401"/>
                  </a:lnTo>
                  <a:lnTo>
                    <a:pt x="879" y="407"/>
                  </a:lnTo>
                  <a:lnTo>
                    <a:pt x="837" y="419"/>
                  </a:lnTo>
                  <a:lnTo>
                    <a:pt x="819" y="419"/>
                  </a:lnTo>
                  <a:lnTo>
                    <a:pt x="808" y="419"/>
                  </a:lnTo>
                  <a:lnTo>
                    <a:pt x="796" y="419"/>
                  </a:lnTo>
                  <a:lnTo>
                    <a:pt x="778" y="419"/>
                  </a:lnTo>
                  <a:lnTo>
                    <a:pt x="754" y="419"/>
                  </a:lnTo>
                  <a:lnTo>
                    <a:pt x="724" y="425"/>
                  </a:lnTo>
                  <a:lnTo>
                    <a:pt x="664" y="437"/>
                  </a:lnTo>
                  <a:lnTo>
                    <a:pt x="640" y="449"/>
                  </a:lnTo>
                  <a:lnTo>
                    <a:pt x="616" y="461"/>
                  </a:lnTo>
                  <a:lnTo>
                    <a:pt x="598" y="473"/>
                  </a:lnTo>
                  <a:lnTo>
                    <a:pt x="580" y="473"/>
                  </a:lnTo>
                  <a:lnTo>
                    <a:pt x="538" y="473"/>
                  </a:lnTo>
                  <a:lnTo>
                    <a:pt x="503" y="467"/>
                  </a:lnTo>
                  <a:lnTo>
                    <a:pt x="461" y="473"/>
                  </a:lnTo>
                  <a:lnTo>
                    <a:pt x="443" y="479"/>
                  </a:lnTo>
                  <a:lnTo>
                    <a:pt x="431" y="491"/>
                  </a:lnTo>
                  <a:lnTo>
                    <a:pt x="425" y="509"/>
                  </a:lnTo>
                  <a:lnTo>
                    <a:pt x="419" y="533"/>
                  </a:lnTo>
                  <a:lnTo>
                    <a:pt x="413" y="539"/>
                  </a:lnTo>
                  <a:lnTo>
                    <a:pt x="407" y="545"/>
                  </a:lnTo>
                  <a:lnTo>
                    <a:pt x="389" y="551"/>
                  </a:lnTo>
                  <a:lnTo>
                    <a:pt x="347" y="569"/>
                  </a:lnTo>
                  <a:lnTo>
                    <a:pt x="299" y="587"/>
                  </a:lnTo>
                  <a:lnTo>
                    <a:pt x="257" y="593"/>
                  </a:lnTo>
                  <a:lnTo>
                    <a:pt x="222" y="599"/>
                  </a:lnTo>
                  <a:lnTo>
                    <a:pt x="180" y="617"/>
                  </a:lnTo>
                  <a:lnTo>
                    <a:pt x="150" y="641"/>
                  </a:lnTo>
                  <a:lnTo>
                    <a:pt x="138" y="647"/>
                  </a:lnTo>
                  <a:lnTo>
                    <a:pt x="132" y="653"/>
                  </a:lnTo>
                  <a:lnTo>
                    <a:pt x="126" y="659"/>
                  </a:lnTo>
                  <a:lnTo>
                    <a:pt x="108" y="659"/>
                  </a:lnTo>
                  <a:lnTo>
                    <a:pt x="96" y="653"/>
                  </a:lnTo>
                  <a:lnTo>
                    <a:pt x="90" y="653"/>
                  </a:lnTo>
                  <a:lnTo>
                    <a:pt x="0" y="671"/>
                  </a:lnTo>
                  <a:lnTo>
                    <a:pt x="12" y="689"/>
                  </a:lnTo>
                  <a:lnTo>
                    <a:pt x="42" y="695"/>
                  </a:lnTo>
                  <a:lnTo>
                    <a:pt x="84" y="695"/>
                  </a:lnTo>
                  <a:lnTo>
                    <a:pt x="132" y="683"/>
                  </a:lnTo>
                  <a:lnTo>
                    <a:pt x="192" y="671"/>
                  </a:lnTo>
                  <a:lnTo>
                    <a:pt x="263" y="653"/>
                  </a:lnTo>
                  <a:lnTo>
                    <a:pt x="335" y="629"/>
                  </a:lnTo>
                  <a:lnTo>
                    <a:pt x="407" y="599"/>
                  </a:lnTo>
                  <a:lnTo>
                    <a:pt x="473" y="569"/>
                  </a:lnTo>
                  <a:lnTo>
                    <a:pt x="527" y="545"/>
                  </a:lnTo>
                  <a:lnTo>
                    <a:pt x="562" y="527"/>
                  </a:lnTo>
                  <a:lnTo>
                    <a:pt x="568" y="521"/>
                  </a:lnTo>
                  <a:lnTo>
                    <a:pt x="574" y="521"/>
                  </a:lnTo>
                  <a:lnTo>
                    <a:pt x="604" y="521"/>
                  </a:lnTo>
                  <a:lnTo>
                    <a:pt x="646" y="515"/>
                  </a:lnTo>
                  <a:lnTo>
                    <a:pt x="712" y="497"/>
                  </a:lnTo>
                  <a:lnTo>
                    <a:pt x="790" y="479"/>
                  </a:lnTo>
                  <a:lnTo>
                    <a:pt x="873" y="461"/>
                  </a:lnTo>
                  <a:lnTo>
                    <a:pt x="963" y="443"/>
                  </a:lnTo>
                  <a:lnTo>
                    <a:pt x="1059" y="431"/>
                  </a:lnTo>
                  <a:lnTo>
                    <a:pt x="1148" y="425"/>
                  </a:lnTo>
                  <a:lnTo>
                    <a:pt x="1178" y="425"/>
                  </a:lnTo>
                  <a:lnTo>
                    <a:pt x="1214" y="437"/>
                  </a:lnTo>
                  <a:lnTo>
                    <a:pt x="1292" y="461"/>
                  </a:lnTo>
                  <a:lnTo>
                    <a:pt x="1340" y="479"/>
                  </a:lnTo>
                  <a:lnTo>
                    <a:pt x="1382" y="503"/>
                  </a:lnTo>
                  <a:lnTo>
                    <a:pt x="1417" y="533"/>
                  </a:lnTo>
                  <a:lnTo>
                    <a:pt x="1441" y="563"/>
                  </a:lnTo>
                  <a:lnTo>
                    <a:pt x="1447" y="587"/>
                  </a:lnTo>
                  <a:lnTo>
                    <a:pt x="1435" y="617"/>
                  </a:lnTo>
                  <a:lnTo>
                    <a:pt x="1423" y="629"/>
                  </a:lnTo>
                  <a:lnTo>
                    <a:pt x="1405" y="641"/>
                  </a:lnTo>
                  <a:lnTo>
                    <a:pt x="1376" y="653"/>
                  </a:lnTo>
                  <a:lnTo>
                    <a:pt x="1346" y="665"/>
                  </a:lnTo>
                  <a:lnTo>
                    <a:pt x="1280" y="683"/>
                  </a:lnTo>
                  <a:lnTo>
                    <a:pt x="1226" y="701"/>
                  </a:lnTo>
                  <a:lnTo>
                    <a:pt x="1178" y="719"/>
                  </a:lnTo>
                  <a:lnTo>
                    <a:pt x="1142" y="743"/>
                  </a:lnTo>
                  <a:lnTo>
                    <a:pt x="1112" y="755"/>
                  </a:lnTo>
                  <a:lnTo>
                    <a:pt x="1089" y="773"/>
                  </a:lnTo>
                  <a:lnTo>
                    <a:pt x="1077" y="791"/>
                  </a:lnTo>
                  <a:lnTo>
                    <a:pt x="1065" y="809"/>
                  </a:lnTo>
                  <a:lnTo>
                    <a:pt x="1059" y="833"/>
                  </a:lnTo>
                  <a:lnTo>
                    <a:pt x="1065" y="857"/>
                  </a:lnTo>
                  <a:lnTo>
                    <a:pt x="1077" y="869"/>
                  </a:lnTo>
                  <a:lnTo>
                    <a:pt x="1083" y="875"/>
                  </a:lnTo>
                  <a:lnTo>
                    <a:pt x="1089" y="881"/>
                  </a:lnTo>
                  <a:lnTo>
                    <a:pt x="1106" y="881"/>
                  </a:lnTo>
                  <a:lnTo>
                    <a:pt x="1124" y="875"/>
                  </a:lnTo>
                  <a:lnTo>
                    <a:pt x="1148" y="875"/>
                  </a:lnTo>
                  <a:lnTo>
                    <a:pt x="1208" y="869"/>
                  </a:lnTo>
                  <a:lnTo>
                    <a:pt x="1268" y="863"/>
                  </a:lnTo>
                  <a:lnTo>
                    <a:pt x="1328" y="863"/>
                  </a:lnTo>
                  <a:lnTo>
                    <a:pt x="1388" y="857"/>
                  </a:lnTo>
                  <a:lnTo>
                    <a:pt x="1411" y="857"/>
                  </a:lnTo>
                  <a:lnTo>
                    <a:pt x="1429" y="851"/>
                  </a:lnTo>
                  <a:lnTo>
                    <a:pt x="1441" y="851"/>
                  </a:lnTo>
                  <a:lnTo>
                    <a:pt x="1447" y="851"/>
                  </a:lnTo>
                  <a:lnTo>
                    <a:pt x="1459" y="845"/>
                  </a:lnTo>
                  <a:lnTo>
                    <a:pt x="1483" y="833"/>
                  </a:lnTo>
                  <a:lnTo>
                    <a:pt x="1525" y="815"/>
                  </a:lnTo>
                  <a:lnTo>
                    <a:pt x="1573" y="791"/>
                  </a:lnTo>
                  <a:lnTo>
                    <a:pt x="1675" y="743"/>
                  </a:lnTo>
                  <a:lnTo>
                    <a:pt x="1716" y="725"/>
                  </a:lnTo>
                  <a:lnTo>
                    <a:pt x="1752" y="713"/>
                  </a:lnTo>
                  <a:lnTo>
                    <a:pt x="1806" y="689"/>
                  </a:lnTo>
                  <a:lnTo>
                    <a:pt x="1842" y="653"/>
                  </a:lnTo>
                  <a:lnTo>
                    <a:pt x="1866" y="611"/>
                  </a:lnTo>
                  <a:lnTo>
                    <a:pt x="1884" y="581"/>
                  </a:lnTo>
                  <a:lnTo>
                    <a:pt x="1926" y="515"/>
                  </a:lnTo>
                  <a:lnTo>
                    <a:pt x="1979" y="449"/>
                  </a:lnTo>
                  <a:lnTo>
                    <a:pt x="2039" y="389"/>
                  </a:lnTo>
                  <a:lnTo>
                    <a:pt x="2105" y="341"/>
                  </a:lnTo>
                  <a:lnTo>
                    <a:pt x="2159" y="299"/>
                  </a:lnTo>
                  <a:lnTo>
                    <a:pt x="2207" y="269"/>
                  </a:lnTo>
                  <a:lnTo>
                    <a:pt x="2237" y="245"/>
                  </a:lnTo>
                  <a:lnTo>
                    <a:pt x="2249" y="239"/>
                  </a:lnTo>
                  <a:lnTo>
                    <a:pt x="2249" y="239"/>
                  </a:lnTo>
                  <a:lnTo>
                    <a:pt x="2392" y="167"/>
                  </a:lnTo>
                  <a:lnTo>
                    <a:pt x="2392" y="60"/>
                  </a:lnTo>
                  <a:lnTo>
                    <a:pt x="2392" y="0"/>
                  </a:lnTo>
                  <a:lnTo>
                    <a:pt x="2344" y="18"/>
                  </a:lnTo>
                  <a:lnTo>
                    <a:pt x="2302" y="36"/>
                  </a:lnTo>
                  <a:lnTo>
                    <a:pt x="2302" y="36"/>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2" name="Freeform 12"/>
            <p:cNvSpPr>
              <a:spLocks/>
            </p:cNvSpPr>
            <p:nvPr userDrawn="1"/>
          </p:nvSpPr>
          <p:spPr bwMode="hidden">
            <a:xfrm>
              <a:off x="3839" y="1854"/>
              <a:ext cx="577" cy="258"/>
            </a:xfrm>
            <a:custGeom>
              <a:avLst/>
              <a:gdLst/>
              <a:ahLst/>
              <a:cxnLst>
                <a:cxn ang="0">
                  <a:pos x="30" y="245"/>
                </a:cxn>
                <a:cxn ang="0">
                  <a:pos x="18" y="251"/>
                </a:cxn>
                <a:cxn ang="0">
                  <a:pos x="6" y="257"/>
                </a:cxn>
                <a:cxn ang="0">
                  <a:pos x="0" y="257"/>
                </a:cxn>
                <a:cxn ang="0">
                  <a:pos x="305" y="113"/>
                </a:cxn>
                <a:cxn ang="0">
                  <a:pos x="520" y="0"/>
                </a:cxn>
                <a:cxn ang="0">
                  <a:pos x="526" y="6"/>
                </a:cxn>
                <a:cxn ang="0">
                  <a:pos x="544" y="18"/>
                </a:cxn>
                <a:cxn ang="0">
                  <a:pos x="550" y="24"/>
                </a:cxn>
                <a:cxn ang="0">
                  <a:pos x="550" y="36"/>
                </a:cxn>
                <a:cxn ang="0">
                  <a:pos x="544" y="42"/>
                </a:cxn>
                <a:cxn ang="0">
                  <a:pos x="526" y="54"/>
                </a:cxn>
                <a:cxn ang="0">
                  <a:pos x="514" y="60"/>
                </a:cxn>
                <a:cxn ang="0">
                  <a:pos x="502" y="66"/>
                </a:cxn>
                <a:cxn ang="0">
                  <a:pos x="448" y="84"/>
                </a:cxn>
                <a:cxn ang="0">
                  <a:pos x="382" y="113"/>
                </a:cxn>
                <a:cxn ang="0">
                  <a:pos x="305" y="143"/>
                </a:cxn>
                <a:cxn ang="0">
                  <a:pos x="227" y="173"/>
                </a:cxn>
                <a:cxn ang="0">
                  <a:pos x="149" y="203"/>
                </a:cxn>
                <a:cxn ang="0">
                  <a:pos x="83" y="227"/>
                </a:cxn>
                <a:cxn ang="0">
                  <a:pos x="30" y="245"/>
                </a:cxn>
                <a:cxn ang="0">
                  <a:pos x="30" y="245"/>
                </a:cxn>
              </a:cxnLst>
              <a:rect l="0" t="0" r="r" b="b"/>
              <a:pathLst>
                <a:path w="550" h="257">
                  <a:moveTo>
                    <a:pt x="30" y="245"/>
                  </a:moveTo>
                  <a:lnTo>
                    <a:pt x="18" y="251"/>
                  </a:lnTo>
                  <a:lnTo>
                    <a:pt x="6" y="257"/>
                  </a:lnTo>
                  <a:lnTo>
                    <a:pt x="0" y="257"/>
                  </a:lnTo>
                  <a:lnTo>
                    <a:pt x="305" y="113"/>
                  </a:lnTo>
                  <a:lnTo>
                    <a:pt x="520" y="0"/>
                  </a:lnTo>
                  <a:lnTo>
                    <a:pt x="526" y="6"/>
                  </a:lnTo>
                  <a:lnTo>
                    <a:pt x="544" y="18"/>
                  </a:lnTo>
                  <a:lnTo>
                    <a:pt x="550" y="24"/>
                  </a:lnTo>
                  <a:lnTo>
                    <a:pt x="550" y="36"/>
                  </a:lnTo>
                  <a:lnTo>
                    <a:pt x="544" y="42"/>
                  </a:lnTo>
                  <a:lnTo>
                    <a:pt x="526" y="54"/>
                  </a:lnTo>
                  <a:lnTo>
                    <a:pt x="514" y="60"/>
                  </a:lnTo>
                  <a:lnTo>
                    <a:pt x="502" y="66"/>
                  </a:lnTo>
                  <a:lnTo>
                    <a:pt x="448" y="84"/>
                  </a:lnTo>
                  <a:lnTo>
                    <a:pt x="382" y="113"/>
                  </a:lnTo>
                  <a:lnTo>
                    <a:pt x="305" y="143"/>
                  </a:lnTo>
                  <a:lnTo>
                    <a:pt x="227" y="173"/>
                  </a:lnTo>
                  <a:lnTo>
                    <a:pt x="149" y="203"/>
                  </a:lnTo>
                  <a:lnTo>
                    <a:pt x="83" y="227"/>
                  </a:lnTo>
                  <a:lnTo>
                    <a:pt x="30" y="245"/>
                  </a:lnTo>
                  <a:lnTo>
                    <a:pt x="30" y="245"/>
                  </a:lnTo>
                  <a:close/>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3" name="Freeform 13"/>
            <p:cNvSpPr>
              <a:spLocks/>
            </p:cNvSpPr>
            <p:nvPr userDrawn="1"/>
          </p:nvSpPr>
          <p:spPr bwMode="hidden">
            <a:xfrm>
              <a:off x="5327" y="1642"/>
              <a:ext cx="5" cy="1"/>
            </a:xfrm>
            <a:custGeom>
              <a:avLst/>
              <a:gdLst/>
              <a:ahLst/>
              <a:cxnLst>
                <a:cxn ang="0">
                  <a:pos x="0" y="0"/>
                </a:cxn>
                <a:cxn ang="0">
                  <a:pos x="5" y="0"/>
                </a:cxn>
                <a:cxn ang="0">
                  <a:pos x="0" y="0"/>
                </a:cxn>
                <a:cxn ang="0">
                  <a:pos x="0" y="0"/>
                </a:cxn>
              </a:cxnLst>
              <a:rect l="0" t="0" r="r" b="b"/>
              <a:pathLst>
                <a:path w="5">
                  <a:moveTo>
                    <a:pt x="0" y="0"/>
                  </a:moveTo>
                  <a:lnTo>
                    <a:pt x="5" y="0"/>
                  </a:lnTo>
                  <a:lnTo>
                    <a:pt x="0" y="0"/>
                  </a:lnTo>
                  <a:lnTo>
                    <a:pt x="0" y="0"/>
                  </a:lnTo>
                  <a:close/>
                </a:path>
              </a:pathLst>
            </a:custGeom>
            <a:solidFill>
              <a:srgbClr val="FED1AD"/>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4" name="Freeform 14"/>
            <p:cNvSpPr>
              <a:spLocks/>
            </p:cNvSpPr>
            <p:nvPr userDrawn="1"/>
          </p:nvSpPr>
          <p:spPr bwMode="hidden">
            <a:xfrm>
              <a:off x="3839" y="1728"/>
              <a:ext cx="716" cy="383"/>
            </a:xfrm>
            <a:custGeom>
              <a:avLst/>
              <a:gdLst/>
              <a:ahLst/>
              <a:cxnLst>
                <a:cxn ang="0">
                  <a:pos x="659" y="6"/>
                </a:cxn>
                <a:cxn ang="0">
                  <a:pos x="588" y="42"/>
                </a:cxn>
                <a:cxn ang="0">
                  <a:pos x="515" y="84"/>
                </a:cxn>
                <a:cxn ang="0">
                  <a:pos x="509" y="90"/>
                </a:cxn>
                <a:cxn ang="0">
                  <a:pos x="485" y="102"/>
                </a:cxn>
                <a:cxn ang="0">
                  <a:pos x="455" y="120"/>
                </a:cxn>
                <a:cxn ang="0">
                  <a:pos x="425" y="138"/>
                </a:cxn>
                <a:cxn ang="0">
                  <a:pos x="371" y="168"/>
                </a:cxn>
                <a:cxn ang="0">
                  <a:pos x="306" y="198"/>
                </a:cxn>
                <a:cxn ang="0">
                  <a:pos x="186" y="251"/>
                </a:cxn>
                <a:cxn ang="0">
                  <a:pos x="131" y="269"/>
                </a:cxn>
                <a:cxn ang="0">
                  <a:pos x="89" y="287"/>
                </a:cxn>
                <a:cxn ang="0">
                  <a:pos x="53" y="305"/>
                </a:cxn>
                <a:cxn ang="0">
                  <a:pos x="36" y="311"/>
                </a:cxn>
                <a:cxn ang="0">
                  <a:pos x="12" y="329"/>
                </a:cxn>
                <a:cxn ang="0">
                  <a:pos x="0" y="353"/>
                </a:cxn>
                <a:cxn ang="0">
                  <a:pos x="0" y="371"/>
                </a:cxn>
                <a:cxn ang="0">
                  <a:pos x="0" y="383"/>
                </a:cxn>
                <a:cxn ang="0">
                  <a:pos x="0" y="383"/>
                </a:cxn>
                <a:cxn ang="0">
                  <a:pos x="12" y="371"/>
                </a:cxn>
                <a:cxn ang="0">
                  <a:pos x="30" y="353"/>
                </a:cxn>
                <a:cxn ang="0">
                  <a:pos x="53" y="335"/>
                </a:cxn>
                <a:cxn ang="0">
                  <a:pos x="77" y="317"/>
                </a:cxn>
                <a:cxn ang="0">
                  <a:pos x="101" y="311"/>
                </a:cxn>
                <a:cxn ang="0">
                  <a:pos x="131" y="299"/>
                </a:cxn>
                <a:cxn ang="0">
                  <a:pos x="204" y="269"/>
                </a:cxn>
                <a:cxn ang="0">
                  <a:pos x="240" y="251"/>
                </a:cxn>
                <a:cxn ang="0">
                  <a:pos x="270" y="239"/>
                </a:cxn>
                <a:cxn ang="0">
                  <a:pos x="294" y="228"/>
                </a:cxn>
                <a:cxn ang="0">
                  <a:pos x="312" y="222"/>
                </a:cxn>
                <a:cxn ang="0">
                  <a:pos x="330" y="210"/>
                </a:cxn>
                <a:cxn ang="0">
                  <a:pos x="365" y="186"/>
                </a:cxn>
                <a:cxn ang="0">
                  <a:pos x="419" y="156"/>
                </a:cxn>
                <a:cxn ang="0">
                  <a:pos x="473" y="120"/>
                </a:cxn>
                <a:cxn ang="0">
                  <a:pos x="527" y="90"/>
                </a:cxn>
                <a:cxn ang="0">
                  <a:pos x="576" y="60"/>
                </a:cxn>
                <a:cxn ang="0">
                  <a:pos x="612" y="42"/>
                </a:cxn>
                <a:cxn ang="0">
                  <a:pos x="629" y="36"/>
                </a:cxn>
                <a:cxn ang="0">
                  <a:pos x="647" y="30"/>
                </a:cxn>
                <a:cxn ang="0">
                  <a:pos x="677" y="18"/>
                </a:cxn>
                <a:cxn ang="0">
                  <a:pos x="701" y="6"/>
                </a:cxn>
                <a:cxn ang="0">
                  <a:pos x="713" y="0"/>
                </a:cxn>
                <a:cxn ang="0">
                  <a:pos x="713" y="0"/>
                </a:cxn>
                <a:cxn ang="0">
                  <a:pos x="659" y="6"/>
                </a:cxn>
                <a:cxn ang="0">
                  <a:pos x="716" y="63"/>
                </a:cxn>
              </a:cxnLst>
              <a:rect l="0" t="0" r="r" b="b"/>
              <a:pathLst>
                <a:path w="716" h="383">
                  <a:moveTo>
                    <a:pt x="659" y="6"/>
                  </a:moveTo>
                  <a:lnTo>
                    <a:pt x="588" y="42"/>
                  </a:lnTo>
                  <a:lnTo>
                    <a:pt x="515" y="84"/>
                  </a:lnTo>
                  <a:lnTo>
                    <a:pt x="509" y="90"/>
                  </a:lnTo>
                  <a:lnTo>
                    <a:pt x="485" y="102"/>
                  </a:lnTo>
                  <a:lnTo>
                    <a:pt x="455" y="120"/>
                  </a:lnTo>
                  <a:lnTo>
                    <a:pt x="425" y="138"/>
                  </a:lnTo>
                  <a:lnTo>
                    <a:pt x="371" y="168"/>
                  </a:lnTo>
                  <a:lnTo>
                    <a:pt x="306" y="198"/>
                  </a:lnTo>
                  <a:lnTo>
                    <a:pt x="186" y="251"/>
                  </a:lnTo>
                  <a:lnTo>
                    <a:pt x="131" y="269"/>
                  </a:lnTo>
                  <a:lnTo>
                    <a:pt x="89" y="287"/>
                  </a:lnTo>
                  <a:lnTo>
                    <a:pt x="53" y="305"/>
                  </a:lnTo>
                  <a:lnTo>
                    <a:pt x="36" y="311"/>
                  </a:lnTo>
                  <a:lnTo>
                    <a:pt x="12" y="329"/>
                  </a:lnTo>
                  <a:lnTo>
                    <a:pt x="0" y="353"/>
                  </a:lnTo>
                  <a:lnTo>
                    <a:pt x="0" y="371"/>
                  </a:lnTo>
                  <a:lnTo>
                    <a:pt x="0" y="383"/>
                  </a:lnTo>
                  <a:lnTo>
                    <a:pt x="0" y="383"/>
                  </a:lnTo>
                  <a:lnTo>
                    <a:pt x="12" y="371"/>
                  </a:lnTo>
                  <a:lnTo>
                    <a:pt x="30" y="353"/>
                  </a:lnTo>
                  <a:lnTo>
                    <a:pt x="53" y="335"/>
                  </a:lnTo>
                  <a:lnTo>
                    <a:pt x="77" y="317"/>
                  </a:lnTo>
                  <a:lnTo>
                    <a:pt x="101" y="311"/>
                  </a:lnTo>
                  <a:lnTo>
                    <a:pt x="131" y="299"/>
                  </a:lnTo>
                  <a:lnTo>
                    <a:pt x="204" y="269"/>
                  </a:lnTo>
                  <a:lnTo>
                    <a:pt x="240" y="251"/>
                  </a:lnTo>
                  <a:lnTo>
                    <a:pt x="270" y="239"/>
                  </a:lnTo>
                  <a:lnTo>
                    <a:pt x="294" y="228"/>
                  </a:lnTo>
                  <a:lnTo>
                    <a:pt x="312" y="222"/>
                  </a:lnTo>
                  <a:lnTo>
                    <a:pt x="330" y="210"/>
                  </a:lnTo>
                  <a:lnTo>
                    <a:pt x="365" y="186"/>
                  </a:lnTo>
                  <a:lnTo>
                    <a:pt x="419" y="156"/>
                  </a:lnTo>
                  <a:lnTo>
                    <a:pt x="473" y="120"/>
                  </a:lnTo>
                  <a:lnTo>
                    <a:pt x="527" y="90"/>
                  </a:lnTo>
                  <a:lnTo>
                    <a:pt x="576" y="60"/>
                  </a:lnTo>
                  <a:lnTo>
                    <a:pt x="612" y="42"/>
                  </a:lnTo>
                  <a:lnTo>
                    <a:pt x="629" y="36"/>
                  </a:lnTo>
                  <a:lnTo>
                    <a:pt x="647" y="30"/>
                  </a:lnTo>
                  <a:lnTo>
                    <a:pt x="677" y="18"/>
                  </a:lnTo>
                  <a:lnTo>
                    <a:pt x="701" y="6"/>
                  </a:lnTo>
                  <a:lnTo>
                    <a:pt x="713" y="0"/>
                  </a:lnTo>
                  <a:lnTo>
                    <a:pt x="713" y="0"/>
                  </a:lnTo>
                  <a:lnTo>
                    <a:pt x="659" y="6"/>
                  </a:lnTo>
                  <a:lnTo>
                    <a:pt x="716" y="63"/>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5" name="Freeform 15"/>
            <p:cNvSpPr>
              <a:spLocks/>
            </p:cNvSpPr>
            <p:nvPr userDrawn="1"/>
          </p:nvSpPr>
          <p:spPr bwMode="hidden">
            <a:xfrm>
              <a:off x="3453" y="2271"/>
              <a:ext cx="318" cy="225"/>
            </a:xfrm>
            <a:custGeom>
              <a:avLst/>
              <a:gdLst/>
              <a:ahLst/>
              <a:cxnLst>
                <a:cxn ang="0">
                  <a:pos x="6" y="225"/>
                </a:cxn>
                <a:cxn ang="0">
                  <a:pos x="0" y="195"/>
                </a:cxn>
                <a:cxn ang="0">
                  <a:pos x="315" y="0"/>
                </a:cxn>
                <a:cxn ang="0">
                  <a:pos x="303" y="27"/>
                </a:cxn>
                <a:cxn ang="0">
                  <a:pos x="318" y="42"/>
                </a:cxn>
              </a:cxnLst>
              <a:rect l="0" t="0" r="r" b="b"/>
              <a:pathLst>
                <a:path w="318" h="225">
                  <a:moveTo>
                    <a:pt x="6" y="225"/>
                  </a:moveTo>
                  <a:lnTo>
                    <a:pt x="0" y="195"/>
                  </a:lnTo>
                  <a:lnTo>
                    <a:pt x="315" y="0"/>
                  </a:lnTo>
                  <a:lnTo>
                    <a:pt x="303" y="27"/>
                  </a:lnTo>
                  <a:lnTo>
                    <a:pt x="318" y="42"/>
                  </a:lnTo>
                </a:path>
              </a:pathLst>
            </a:custGeom>
            <a:gradFill rotWithShape="0">
              <a:gsLst>
                <a:gs pos="0">
                  <a:schemeClr val="bg2">
                    <a:gamma/>
                    <a:tint val="94118"/>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6" name="Freeform 16"/>
            <p:cNvSpPr>
              <a:spLocks/>
            </p:cNvSpPr>
            <p:nvPr userDrawn="1"/>
          </p:nvSpPr>
          <p:spPr bwMode="hidden">
            <a:xfrm>
              <a:off x="0" y="2658"/>
              <a:ext cx="2595" cy="933"/>
            </a:xfrm>
            <a:custGeom>
              <a:avLst/>
              <a:gdLst/>
              <a:ahLst/>
              <a:cxnLst>
                <a:cxn ang="0">
                  <a:pos x="1050" y="657"/>
                </a:cxn>
                <a:cxn ang="0">
                  <a:pos x="1581" y="690"/>
                </a:cxn>
                <a:cxn ang="0">
                  <a:pos x="1671" y="723"/>
                </a:cxn>
                <a:cxn ang="0">
                  <a:pos x="1176" y="621"/>
                </a:cxn>
                <a:cxn ang="0">
                  <a:pos x="1854" y="567"/>
                </a:cxn>
                <a:cxn ang="0">
                  <a:pos x="1869" y="612"/>
                </a:cxn>
                <a:cxn ang="0">
                  <a:pos x="2103" y="861"/>
                </a:cxn>
                <a:cxn ang="0">
                  <a:pos x="1883" y="520"/>
                </a:cxn>
                <a:cxn ang="0">
                  <a:pos x="1842" y="490"/>
                </a:cxn>
                <a:cxn ang="0">
                  <a:pos x="1770" y="466"/>
                </a:cxn>
                <a:cxn ang="0">
                  <a:pos x="1740" y="448"/>
                </a:cxn>
                <a:cxn ang="0">
                  <a:pos x="1758" y="436"/>
                </a:cxn>
                <a:cxn ang="0">
                  <a:pos x="1830" y="430"/>
                </a:cxn>
                <a:cxn ang="0">
                  <a:pos x="1877" y="424"/>
                </a:cxn>
                <a:cxn ang="0">
                  <a:pos x="1955" y="394"/>
                </a:cxn>
                <a:cxn ang="0">
                  <a:pos x="2052" y="396"/>
                </a:cxn>
                <a:cxn ang="0">
                  <a:pos x="2253" y="732"/>
                </a:cxn>
                <a:cxn ang="0">
                  <a:pos x="2415" y="933"/>
                </a:cxn>
                <a:cxn ang="0">
                  <a:pos x="2397" y="828"/>
                </a:cxn>
                <a:cxn ang="0">
                  <a:pos x="2088" y="400"/>
                </a:cxn>
                <a:cxn ang="0">
                  <a:pos x="2046" y="346"/>
                </a:cxn>
                <a:cxn ang="0">
                  <a:pos x="1997" y="304"/>
                </a:cxn>
                <a:cxn ang="0">
                  <a:pos x="1967" y="286"/>
                </a:cxn>
                <a:cxn ang="0">
                  <a:pos x="1973" y="286"/>
                </a:cxn>
                <a:cxn ang="0">
                  <a:pos x="2009" y="286"/>
                </a:cxn>
                <a:cxn ang="0">
                  <a:pos x="2082" y="322"/>
                </a:cxn>
                <a:cxn ang="0">
                  <a:pos x="2199" y="384"/>
                </a:cxn>
                <a:cxn ang="0">
                  <a:pos x="2394" y="448"/>
                </a:cxn>
                <a:cxn ang="0">
                  <a:pos x="2595" y="516"/>
                </a:cxn>
                <a:cxn ang="0">
                  <a:pos x="2388" y="424"/>
                </a:cxn>
                <a:cxn ang="0">
                  <a:pos x="2219" y="340"/>
                </a:cxn>
                <a:cxn ang="0">
                  <a:pos x="2052" y="280"/>
                </a:cxn>
                <a:cxn ang="0">
                  <a:pos x="1955" y="262"/>
                </a:cxn>
                <a:cxn ang="0">
                  <a:pos x="1877" y="274"/>
                </a:cxn>
                <a:cxn ang="0">
                  <a:pos x="1752" y="274"/>
                </a:cxn>
                <a:cxn ang="0">
                  <a:pos x="1661" y="292"/>
                </a:cxn>
                <a:cxn ang="0">
                  <a:pos x="1607" y="316"/>
                </a:cxn>
                <a:cxn ang="0">
                  <a:pos x="1589" y="322"/>
                </a:cxn>
                <a:cxn ang="0">
                  <a:pos x="1409" y="358"/>
                </a:cxn>
                <a:cxn ang="0">
                  <a:pos x="1152" y="442"/>
                </a:cxn>
                <a:cxn ang="0">
                  <a:pos x="966" y="460"/>
                </a:cxn>
                <a:cxn ang="0">
                  <a:pos x="870" y="442"/>
                </a:cxn>
                <a:cxn ang="0">
                  <a:pos x="828" y="430"/>
                </a:cxn>
                <a:cxn ang="0">
                  <a:pos x="743" y="388"/>
                </a:cxn>
                <a:cxn ang="0">
                  <a:pos x="636" y="334"/>
                </a:cxn>
                <a:cxn ang="0">
                  <a:pos x="467" y="256"/>
                </a:cxn>
                <a:cxn ang="0">
                  <a:pos x="0" y="0"/>
                </a:cxn>
                <a:cxn ang="0">
                  <a:pos x="585" y="390"/>
                </a:cxn>
                <a:cxn ang="0">
                  <a:pos x="849" y="543"/>
                </a:cxn>
                <a:cxn ang="0">
                  <a:pos x="897" y="621"/>
                </a:cxn>
              </a:cxnLst>
              <a:rect l="0" t="0" r="r" b="b"/>
              <a:pathLst>
                <a:path w="2595" h="933">
                  <a:moveTo>
                    <a:pt x="981" y="675"/>
                  </a:moveTo>
                  <a:lnTo>
                    <a:pt x="1050" y="657"/>
                  </a:lnTo>
                  <a:lnTo>
                    <a:pt x="1143" y="651"/>
                  </a:lnTo>
                  <a:lnTo>
                    <a:pt x="1581" y="690"/>
                  </a:lnTo>
                  <a:lnTo>
                    <a:pt x="1623" y="738"/>
                  </a:lnTo>
                  <a:lnTo>
                    <a:pt x="1671" y="723"/>
                  </a:lnTo>
                  <a:lnTo>
                    <a:pt x="1656" y="675"/>
                  </a:lnTo>
                  <a:lnTo>
                    <a:pt x="1176" y="621"/>
                  </a:lnTo>
                  <a:lnTo>
                    <a:pt x="1797" y="534"/>
                  </a:lnTo>
                  <a:lnTo>
                    <a:pt x="1854" y="567"/>
                  </a:lnTo>
                  <a:lnTo>
                    <a:pt x="1881" y="585"/>
                  </a:lnTo>
                  <a:lnTo>
                    <a:pt x="1869" y="612"/>
                  </a:lnTo>
                  <a:lnTo>
                    <a:pt x="1995" y="852"/>
                  </a:lnTo>
                  <a:lnTo>
                    <a:pt x="2103" y="861"/>
                  </a:lnTo>
                  <a:lnTo>
                    <a:pt x="1889" y="538"/>
                  </a:lnTo>
                  <a:lnTo>
                    <a:pt x="1883" y="520"/>
                  </a:lnTo>
                  <a:lnTo>
                    <a:pt x="1872" y="508"/>
                  </a:lnTo>
                  <a:lnTo>
                    <a:pt x="1842" y="490"/>
                  </a:lnTo>
                  <a:lnTo>
                    <a:pt x="1806" y="478"/>
                  </a:lnTo>
                  <a:lnTo>
                    <a:pt x="1770" y="466"/>
                  </a:lnTo>
                  <a:lnTo>
                    <a:pt x="1752" y="454"/>
                  </a:lnTo>
                  <a:lnTo>
                    <a:pt x="1740" y="448"/>
                  </a:lnTo>
                  <a:lnTo>
                    <a:pt x="1746" y="436"/>
                  </a:lnTo>
                  <a:lnTo>
                    <a:pt x="1758" y="436"/>
                  </a:lnTo>
                  <a:lnTo>
                    <a:pt x="1782" y="430"/>
                  </a:lnTo>
                  <a:lnTo>
                    <a:pt x="1830" y="430"/>
                  </a:lnTo>
                  <a:lnTo>
                    <a:pt x="1854" y="430"/>
                  </a:lnTo>
                  <a:lnTo>
                    <a:pt x="1877" y="424"/>
                  </a:lnTo>
                  <a:lnTo>
                    <a:pt x="1925" y="400"/>
                  </a:lnTo>
                  <a:lnTo>
                    <a:pt x="1955" y="394"/>
                  </a:lnTo>
                  <a:lnTo>
                    <a:pt x="1979" y="394"/>
                  </a:lnTo>
                  <a:lnTo>
                    <a:pt x="2052" y="396"/>
                  </a:lnTo>
                  <a:lnTo>
                    <a:pt x="2046" y="456"/>
                  </a:lnTo>
                  <a:lnTo>
                    <a:pt x="2253" y="732"/>
                  </a:lnTo>
                  <a:lnTo>
                    <a:pt x="2334" y="816"/>
                  </a:lnTo>
                  <a:lnTo>
                    <a:pt x="2415" y="933"/>
                  </a:lnTo>
                  <a:lnTo>
                    <a:pt x="2430" y="909"/>
                  </a:lnTo>
                  <a:lnTo>
                    <a:pt x="2397" y="828"/>
                  </a:lnTo>
                  <a:lnTo>
                    <a:pt x="2094" y="412"/>
                  </a:lnTo>
                  <a:lnTo>
                    <a:pt x="2088" y="400"/>
                  </a:lnTo>
                  <a:lnTo>
                    <a:pt x="2076" y="376"/>
                  </a:lnTo>
                  <a:lnTo>
                    <a:pt x="2046" y="346"/>
                  </a:lnTo>
                  <a:lnTo>
                    <a:pt x="2015" y="322"/>
                  </a:lnTo>
                  <a:lnTo>
                    <a:pt x="1997" y="304"/>
                  </a:lnTo>
                  <a:lnTo>
                    <a:pt x="1979" y="292"/>
                  </a:lnTo>
                  <a:lnTo>
                    <a:pt x="1967" y="286"/>
                  </a:lnTo>
                  <a:lnTo>
                    <a:pt x="1967" y="286"/>
                  </a:lnTo>
                  <a:lnTo>
                    <a:pt x="1973" y="286"/>
                  </a:lnTo>
                  <a:lnTo>
                    <a:pt x="1985" y="286"/>
                  </a:lnTo>
                  <a:lnTo>
                    <a:pt x="2009" y="286"/>
                  </a:lnTo>
                  <a:lnTo>
                    <a:pt x="2040" y="298"/>
                  </a:lnTo>
                  <a:lnTo>
                    <a:pt x="2082" y="322"/>
                  </a:lnTo>
                  <a:lnTo>
                    <a:pt x="2124" y="348"/>
                  </a:lnTo>
                  <a:lnTo>
                    <a:pt x="2199" y="384"/>
                  </a:lnTo>
                  <a:lnTo>
                    <a:pt x="2325" y="426"/>
                  </a:lnTo>
                  <a:lnTo>
                    <a:pt x="2394" y="448"/>
                  </a:lnTo>
                  <a:lnTo>
                    <a:pt x="2523" y="522"/>
                  </a:lnTo>
                  <a:lnTo>
                    <a:pt x="2595" y="516"/>
                  </a:lnTo>
                  <a:lnTo>
                    <a:pt x="2442" y="454"/>
                  </a:lnTo>
                  <a:lnTo>
                    <a:pt x="2388" y="424"/>
                  </a:lnTo>
                  <a:lnTo>
                    <a:pt x="2327" y="388"/>
                  </a:lnTo>
                  <a:lnTo>
                    <a:pt x="2219" y="340"/>
                  </a:lnTo>
                  <a:lnTo>
                    <a:pt x="2106" y="292"/>
                  </a:lnTo>
                  <a:lnTo>
                    <a:pt x="2052" y="280"/>
                  </a:lnTo>
                  <a:lnTo>
                    <a:pt x="2003" y="268"/>
                  </a:lnTo>
                  <a:lnTo>
                    <a:pt x="1955" y="262"/>
                  </a:lnTo>
                  <a:lnTo>
                    <a:pt x="1919" y="268"/>
                  </a:lnTo>
                  <a:lnTo>
                    <a:pt x="1877" y="274"/>
                  </a:lnTo>
                  <a:lnTo>
                    <a:pt x="1812" y="274"/>
                  </a:lnTo>
                  <a:lnTo>
                    <a:pt x="1752" y="274"/>
                  </a:lnTo>
                  <a:lnTo>
                    <a:pt x="1703" y="286"/>
                  </a:lnTo>
                  <a:lnTo>
                    <a:pt x="1661" y="292"/>
                  </a:lnTo>
                  <a:lnTo>
                    <a:pt x="1631" y="304"/>
                  </a:lnTo>
                  <a:lnTo>
                    <a:pt x="1607" y="316"/>
                  </a:lnTo>
                  <a:lnTo>
                    <a:pt x="1595" y="322"/>
                  </a:lnTo>
                  <a:lnTo>
                    <a:pt x="1589" y="322"/>
                  </a:lnTo>
                  <a:lnTo>
                    <a:pt x="1500" y="334"/>
                  </a:lnTo>
                  <a:lnTo>
                    <a:pt x="1409" y="358"/>
                  </a:lnTo>
                  <a:lnTo>
                    <a:pt x="1236" y="418"/>
                  </a:lnTo>
                  <a:lnTo>
                    <a:pt x="1152" y="442"/>
                  </a:lnTo>
                  <a:lnTo>
                    <a:pt x="1061" y="460"/>
                  </a:lnTo>
                  <a:lnTo>
                    <a:pt x="966" y="460"/>
                  </a:lnTo>
                  <a:lnTo>
                    <a:pt x="918" y="454"/>
                  </a:lnTo>
                  <a:lnTo>
                    <a:pt x="870" y="442"/>
                  </a:lnTo>
                  <a:lnTo>
                    <a:pt x="858" y="436"/>
                  </a:lnTo>
                  <a:lnTo>
                    <a:pt x="828" y="430"/>
                  </a:lnTo>
                  <a:lnTo>
                    <a:pt x="791" y="412"/>
                  </a:lnTo>
                  <a:lnTo>
                    <a:pt x="743" y="388"/>
                  </a:lnTo>
                  <a:lnTo>
                    <a:pt x="690" y="364"/>
                  </a:lnTo>
                  <a:lnTo>
                    <a:pt x="636" y="334"/>
                  </a:lnTo>
                  <a:lnTo>
                    <a:pt x="515" y="280"/>
                  </a:lnTo>
                  <a:lnTo>
                    <a:pt x="467" y="256"/>
                  </a:lnTo>
                  <a:lnTo>
                    <a:pt x="443" y="244"/>
                  </a:lnTo>
                  <a:lnTo>
                    <a:pt x="0" y="0"/>
                  </a:lnTo>
                  <a:lnTo>
                    <a:pt x="123" y="120"/>
                  </a:lnTo>
                  <a:lnTo>
                    <a:pt x="585" y="390"/>
                  </a:lnTo>
                  <a:lnTo>
                    <a:pt x="708" y="462"/>
                  </a:lnTo>
                  <a:lnTo>
                    <a:pt x="849" y="543"/>
                  </a:lnTo>
                  <a:lnTo>
                    <a:pt x="882" y="564"/>
                  </a:lnTo>
                  <a:lnTo>
                    <a:pt x="897" y="621"/>
                  </a:lnTo>
                  <a:lnTo>
                    <a:pt x="981" y="675"/>
                  </a:lnTo>
                  <a:close/>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sp>
          <p:nvSpPr>
            <p:cNvPr id="445457" name="Freeform 17"/>
            <p:cNvSpPr>
              <a:spLocks/>
            </p:cNvSpPr>
            <p:nvPr userDrawn="1"/>
          </p:nvSpPr>
          <p:spPr bwMode="hidden">
            <a:xfrm>
              <a:off x="0" y="2994"/>
              <a:ext cx="2723" cy="1091"/>
            </a:xfrm>
            <a:custGeom>
              <a:avLst/>
              <a:gdLst/>
              <a:ahLst/>
              <a:cxnLst>
                <a:cxn ang="0">
                  <a:pos x="2370" y="72"/>
                </a:cxn>
                <a:cxn ang="0">
                  <a:pos x="2597" y="198"/>
                </a:cxn>
                <a:cxn ang="0">
                  <a:pos x="2639" y="276"/>
                </a:cxn>
                <a:cxn ang="0">
                  <a:pos x="2453" y="264"/>
                </a:cxn>
                <a:cxn ang="0">
                  <a:pos x="2297" y="204"/>
                </a:cxn>
                <a:cxn ang="0">
                  <a:pos x="2112" y="66"/>
                </a:cxn>
                <a:cxn ang="0">
                  <a:pos x="2088" y="72"/>
                </a:cxn>
                <a:cxn ang="0">
                  <a:pos x="2106" y="114"/>
                </a:cxn>
                <a:cxn ang="0">
                  <a:pos x="2412" y="552"/>
                </a:cxn>
                <a:cxn ang="0">
                  <a:pos x="2279" y="564"/>
                </a:cxn>
                <a:cxn ang="0">
                  <a:pos x="2189" y="492"/>
                </a:cxn>
                <a:cxn ang="0">
                  <a:pos x="2058" y="330"/>
                </a:cxn>
                <a:cxn ang="0">
                  <a:pos x="1991" y="234"/>
                </a:cxn>
                <a:cxn ang="0">
                  <a:pos x="1949" y="174"/>
                </a:cxn>
                <a:cxn ang="0">
                  <a:pos x="1824" y="132"/>
                </a:cxn>
                <a:cxn ang="0">
                  <a:pos x="1794" y="144"/>
                </a:cxn>
                <a:cxn ang="0">
                  <a:pos x="1895" y="222"/>
                </a:cxn>
                <a:cxn ang="0">
                  <a:pos x="1943" y="366"/>
                </a:cxn>
                <a:cxn ang="0">
                  <a:pos x="2064" y="630"/>
                </a:cxn>
                <a:cxn ang="0">
                  <a:pos x="2052" y="695"/>
                </a:cxn>
                <a:cxn ang="0">
                  <a:pos x="1955" y="683"/>
                </a:cxn>
                <a:cxn ang="0">
                  <a:pos x="1913" y="636"/>
                </a:cxn>
                <a:cxn ang="0">
                  <a:pos x="1703" y="312"/>
                </a:cxn>
                <a:cxn ang="0">
                  <a:pos x="1637" y="276"/>
                </a:cxn>
                <a:cxn ang="0">
                  <a:pos x="1643" y="318"/>
                </a:cxn>
                <a:cxn ang="0">
                  <a:pos x="1673" y="408"/>
                </a:cxn>
                <a:cxn ang="0">
                  <a:pos x="1716" y="779"/>
                </a:cxn>
                <a:cxn ang="0">
                  <a:pos x="1691" y="737"/>
                </a:cxn>
                <a:cxn ang="0">
                  <a:pos x="1613" y="582"/>
                </a:cxn>
                <a:cxn ang="0">
                  <a:pos x="1494" y="480"/>
                </a:cxn>
                <a:cxn ang="0">
                  <a:pos x="1248" y="528"/>
                </a:cxn>
                <a:cxn ang="0">
                  <a:pos x="996" y="630"/>
                </a:cxn>
                <a:cxn ang="0">
                  <a:pos x="714" y="534"/>
                </a:cxn>
                <a:cxn ang="0">
                  <a:pos x="198" y="288"/>
                </a:cxn>
                <a:cxn ang="0">
                  <a:pos x="0" y="460"/>
                </a:cxn>
                <a:cxn ang="0">
                  <a:pos x="288" y="570"/>
                </a:cxn>
                <a:cxn ang="0">
                  <a:pos x="461" y="654"/>
                </a:cxn>
                <a:cxn ang="0">
                  <a:pos x="725" y="755"/>
                </a:cxn>
                <a:cxn ang="0">
                  <a:pos x="966" y="791"/>
                </a:cxn>
                <a:cxn ang="0">
                  <a:pos x="1176" y="779"/>
                </a:cxn>
                <a:cxn ang="0">
                  <a:pos x="1278" y="791"/>
                </a:cxn>
                <a:cxn ang="0">
                  <a:pos x="1404" y="845"/>
                </a:cxn>
                <a:cxn ang="0">
                  <a:pos x="1416" y="887"/>
                </a:cxn>
                <a:cxn ang="0">
                  <a:pos x="1361" y="923"/>
                </a:cxn>
                <a:cxn ang="0">
                  <a:pos x="1385" y="1007"/>
                </a:cxn>
                <a:cxn ang="0">
                  <a:pos x="1494" y="1085"/>
                </a:cxn>
                <a:cxn ang="0">
                  <a:pos x="1697" y="1043"/>
                </a:cxn>
                <a:cxn ang="0">
                  <a:pos x="1812" y="989"/>
                </a:cxn>
                <a:cxn ang="0">
                  <a:pos x="1973" y="917"/>
                </a:cxn>
                <a:cxn ang="0">
                  <a:pos x="2201" y="899"/>
                </a:cxn>
                <a:cxn ang="0">
                  <a:pos x="2364" y="863"/>
                </a:cxn>
                <a:cxn ang="0">
                  <a:pos x="2400" y="743"/>
                </a:cxn>
                <a:cxn ang="0">
                  <a:pos x="2471" y="701"/>
                </a:cxn>
                <a:cxn ang="0">
                  <a:pos x="2621" y="504"/>
                </a:cxn>
                <a:cxn ang="0">
                  <a:pos x="2693" y="374"/>
                </a:cxn>
              </a:cxnLst>
              <a:rect l="0" t="0" r="r" b="b"/>
              <a:pathLst>
                <a:path w="2723" h="1091">
                  <a:moveTo>
                    <a:pt x="2723" y="299"/>
                  </a:moveTo>
                  <a:lnTo>
                    <a:pt x="2715" y="240"/>
                  </a:lnTo>
                  <a:lnTo>
                    <a:pt x="2656" y="195"/>
                  </a:lnTo>
                  <a:lnTo>
                    <a:pt x="2370" y="72"/>
                  </a:lnTo>
                  <a:lnTo>
                    <a:pt x="2303" y="54"/>
                  </a:lnTo>
                  <a:lnTo>
                    <a:pt x="2585" y="186"/>
                  </a:lnTo>
                  <a:lnTo>
                    <a:pt x="2591" y="192"/>
                  </a:lnTo>
                  <a:lnTo>
                    <a:pt x="2597" y="198"/>
                  </a:lnTo>
                  <a:lnTo>
                    <a:pt x="2621" y="228"/>
                  </a:lnTo>
                  <a:lnTo>
                    <a:pt x="2639" y="258"/>
                  </a:lnTo>
                  <a:lnTo>
                    <a:pt x="2646" y="270"/>
                  </a:lnTo>
                  <a:lnTo>
                    <a:pt x="2639" y="276"/>
                  </a:lnTo>
                  <a:lnTo>
                    <a:pt x="2603" y="282"/>
                  </a:lnTo>
                  <a:lnTo>
                    <a:pt x="2555" y="282"/>
                  </a:lnTo>
                  <a:lnTo>
                    <a:pt x="2507" y="276"/>
                  </a:lnTo>
                  <a:lnTo>
                    <a:pt x="2453" y="264"/>
                  </a:lnTo>
                  <a:lnTo>
                    <a:pt x="2394" y="246"/>
                  </a:lnTo>
                  <a:lnTo>
                    <a:pt x="2340" y="222"/>
                  </a:lnTo>
                  <a:lnTo>
                    <a:pt x="2321" y="216"/>
                  </a:lnTo>
                  <a:lnTo>
                    <a:pt x="2297" y="204"/>
                  </a:lnTo>
                  <a:lnTo>
                    <a:pt x="2171" y="126"/>
                  </a:lnTo>
                  <a:lnTo>
                    <a:pt x="2165" y="120"/>
                  </a:lnTo>
                  <a:lnTo>
                    <a:pt x="2154" y="102"/>
                  </a:lnTo>
                  <a:lnTo>
                    <a:pt x="2112" y="66"/>
                  </a:lnTo>
                  <a:lnTo>
                    <a:pt x="2064" y="24"/>
                  </a:lnTo>
                  <a:lnTo>
                    <a:pt x="2046" y="6"/>
                  </a:lnTo>
                  <a:lnTo>
                    <a:pt x="2034" y="0"/>
                  </a:lnTo>
                  <a:lnTo>
                    <a:pt x="2088" y="72"/>
                  </a:lnTo>
                  <a:lnTo>
                    <a:pt x="2106" y="108"/>
                  </a:lnTo>
                  <a:lnTo>
                    <a:pt x="2106" y="108"/>
                  </a:lnTo>
                  <a:lnTo>
                    <a:pt x="2106" y="108"/>
                  </a:lnTo>
                  <a:lnTo>
                    <a:pt x="2106" y="114"/>
                  </a:lnTo>
                  <a:lnTo>
                    <a:pt x="2112" y="114"/>
                  </a:lnTo>
                  <a:lnTo>
                    <a:pt x="2406" y="516"/>
                  </a:lnTo>
                  <a:lnTo>
                    <a:pt x="2412" y="534"/>
                  </a:lnTo>
                  <a:lnTo>
                    <a:pt x="2412" y="552"/>
                  </a:lnTo>
                  <a:lnTo>
                    <a:pt x="2394" y="576"/>
                  </a:lnTo>
                  <a:lnTo>
                    <a:pt x="2364" y="588"/>
                  </a:lnTo>
                  <a:lnTo>
                    <a:pt x="2321" y="588"/>
                  </a:lnTo>
                  <a:lnTo>
                    <a:pt x="2279" y="564"/>
                  </a:lnTo>
                  <a:lnTo>
                    <a:pt x="2237" y="534"/>
                  </a:lnTo>
                  <a:lnTo>
                    <a:pt x="2201" y="504"/>
                  </a:lnTo>
                  <a:lnTo>
                    <a:pt x="2195" y="498"/>
                  </a:lnTo>
                  <a:lnTo>
                    <a:pt x="2189" y="492"/>
                  </a:lnTo>
                  <a:lnTo>
                    <a:pt x="2171" y="462"/>
                  </a:lnTo>
                  <a:lnTo>
                    <a:pt x="2142" y="420"/>
                  </a:lnTo>
                  <a:lnTo>
                    <a:pt x="2100" y="378"/>
                  </a:lnTo>
                  <a:lnTo>
                    <a:pt x="2058" y="330"/>
                  </a:lnTo>
                  <a:lnTo>
                    <a:pt x="2040" y="318"/>
                  </a:lnTo>
                  <a:lnTo>
                    <a:pt x="2028" y="300"/>
                  </a:lnTo>
                  <a:lnTo>
                    <a:pt x="2009" y="264"/>
                  </a:lnTo>
                  <a:lnTo>
                    <a:pt x="1991" y="234"/>
                  </a:lnTo>
                  <a:lnTo>
                    <a:pt x="1985" y="210"/>
                  </a:lnTo>
                  <a:lnTo>
                    <a:pt x="1973" y="192"/>
                  </a:lnTo>
                  <a:lnTo>
                    <a:pt x="1967" y="180"/>
                  </a:lnTo>
                  <a:lnTo>
                    <a:pt x="1949" y="174"/>
                  </a:lnTo>
                  <a:lnTo>
                    <a:pt x="1907" y="156"/>
                  </a:lnTo>
                  <a:lnTo>
                    <a:pt x="1860" y="138"/>
                  </a:lnTo>
                  <a:lnTo>
                    <a:pt x="1836" y="132"/>
                  </a:lnTo>
                  <a:lnTo>
                    <a:pt x="1824" y="132"/>
                  </a:lnTo>
                  <a:lnTo>
                    <a:pt x="1806" y="132"/>
                  </a:lnTo>
                  <a:lnTo>
                    <a:pt x="1800" y="138"/>
                  </a:lnTo>
                  <a:lnTo>
                    <a:pt x="1794" y="144"/>
                  </a:lnTo>
                  <a:lnTo>
                    <a:pt x="1794" y="144"/>
                  </a:lnTo>
                  <a:lnTo>
                    <a:pt x="1842" y="156"/>
                  </a:lnTo>
                  <a:lnTo>
                    <a:pt x="1872" y="180"/>
                  </a:lnTo>
                  <a:lnTo>
                    <a:pt x="1889" y="204"/>
                  </a:lnTo>
                  <a:lnTo>
                    <a:pt x="1895" y="222"/>
                  </a:lnTo>
                  <a:lnTo>
                    <a:pt x="1889" y="240"/>
                  </a:lnTo>
                  <a:lnTo>
                    <a:pt x="1901" y="270"/>
                  </a:lnTo>
                  <a:lnTo>
                    <a:pt x="1919" y="318"/>
                  </a:lnTo>
                  <a:lnTo>
                    <a:pt x="1943" y="366"/>
                  </a:lnTo>
                  <a:lnTo>
                    <a:pt x="1991" y="480"/>
                  </a:lnTo>
                  <a:lnTo>
                    <a:pt x="2021" y="534"/>
                  </a:lnTo>
                  <a:lnTo>
                    <a:pt x="2040" y="582"/>
                  </a:lnTo>
                  <a:lnTo>
                    <a:pt x="2064" y="630"/>
                  </a:lnTo>
                  <a:lnTo>
                    <a:pt x="2076" y="666"/>
                  </a:lnTo>
                  <a:lnTo>
                    <a:pt x="2082" y="683"/>
                  </a:lnTo>
                  <a:lnTo>
                    <a:pt x="2070" y="695"/>
                  </a:lnTo>
                  <a:lnTo>
                    <a:pt x="2052" y="695"/>
                  </a:lnTo>
                  <a:lnTo>
                    <a:pt x="2021" y="695"/>
                  </a:lnTo>
                  <a:lnTo>
                    <a:pt x="1997" y="695"/>
                  </a:lnTo>
                  <a:lnTo>
                    <a:pt x="1973" y="689"/>
                  </a:lnTo>
                  <a:lnTo>
                    <a:pt x="1955" y="683"/>
                  </a:lnTo>
                  <a:lnTo>
                    <a:pt x="1949" y="683"/>
                  </a:lnTo>
                  <a:lnTo>
                    <a:pt x="1949" y="677"/>
                  </a:lnTo>
                  <a:lnTo>
                    <a:pt x="1943" y="672"/>
                  </a:lnTo>
                  <a:lnTo>
                    <a:pt x="1913" y="636"/>
                  </a:lnTo>
                  <a:lnTo>
                    <a:pt x="1806" y="324"/>
                  </a:lnTo>
                  <a:lnTo>
                    <a:pt x="1776" y="330"/>
                  </a:lnTo>
                  <a:lnTo>
                    <a:pt x="1746" y="330"/>
                  </a:lnTo>
                  <a:lnTo>
                    <a:pt x="1703" y="312"/>
                  </a:lnTo>
                  <a:lnTo>
                    <a:pt x="1673" y="288"/>
                  </a:lnTo>
                  <a:lnTo>
                    <a:pt x="1667" y="276"/>
                  </a:lnTo>
                  <a:lnTo>
                    <a:pt x="1655" y="270"/>
                  </a:lnTo>
                  <a:lnTo>
                    <a:pt x="1637" y="276"/>
                  </a:lnTo>
                  <a:lnTo>
                    <a:pt x="1631" y="288"/>
                  </a:lnTo>
                  <a:lnTo>
                    <a:pt x="1625" y="306"/>
                  </a:lnTo>
                  <a:lnTo>
                    <a:pt x="1625" y="312"/>
                  </a:lnTo>
                  <a:lnTo>
                    <a:pt x="1643" y="318"/>
                  </a:lnTo>
                  <a:lnTo>
                    <a:pt x="1655" y="336"/>
                  </a:lnTo>
                  <a:lnTo>
                    <a:pt x="1667" y="366"/>
                  </a:lnTo>
                  <a:lnTo>
                    <a:pt x="1673" y="402"/>
                  </a:lnTo>
                  <a:lnTo>
                    <a:pt x="1673" y="408"/>
                  </a:lnTo>
                  <a:lnTo>
                    <a:pt x="1673" y="414"/>
                  </a:lnTo>
                  <a:lnTo>
                    <a:pt x="1716" y="761"/>
                  </a:lnTo>
                  <a:lnTo>
                    <a:pt x="1716" y="773"/>
                  </a:lnTo>
                  <a:lnTo>
                    <a:pt x="1716" y="779"/>
                  </a:lnTo>
                  <a:lnTo>
                    <a:pt x="1709" y="773"/>
                  </a:lnTo>
                  <a:lnTo>
                    <a:pt x="1703" y="755"/>
                  </a:lnTo>
                  <a:lnTo>
                    <a:pt x="1697" y="749"/>
                  </a:lnTo>
                  <a:lnTo>
                    <a:pt x="1691" y="737"/>
                  </a:lnTo>
                  <a:lnTo>
                    <a:pt x="1679" y="713"/>
                  </a:lnTo>
                  <a:lnTo>
                    <a:pt x="1661" y="672"/>
                  </a:lnTo>
                  <a:lnTo>
                    <a:pt x="1643" y="630"/>
                  </a:lnTo>
                  <a:lnTo>
                    <a:pt x="1613" y="582"/>
                  </a:lnTo>
                  <a:lnTo>
                    <a:pt x="1589" y="540"/>
                  </a:lnTo>
                  <a:lnTo>
                    <a:pt x="1560" y="510"/>
                  </a:lnTo>
                  <a:lnTo>
                    <a:pt x="1536" y="492"/>
                  </a:lnTo>
                  <a:lnTo>
                    <a:pt x="1494" y="480"/>
                  </a:lnTo>
                  <a:lnTo>
                    <a:pt x="1446" y="480"/>
                  </a:lnTo>
                  <a:lnTo>
                    <a:pt x="1397" y="486"/>
                  </a:lnTo>
                  <a:lnTo>
                    <a:pt x="1349" y="498"/>
                  </a:lnTo>
                  <a:lnTo>
                    <a:pt x="1248" y="528"/>
                  </a:lnTo>
                  <a:lnTo>
                    <a:pt x="1158" y="570"/>
                  </a:lnTo>
                  <a:lnTo>
                    <a:pt x="1104" y="600"/>
                  </a:lnTo>
                  <a:lnTo>
                    <a:pt x="1037" y="624"/>
                  </a:lnTo>
                  <a:lnTo>
                    <a:pt x="996" y="630"/>
                  </a:lnTo>
                  <a:lnTo>
                    <a:pt x="948" y="630"/>
                  </a:lnTo>
                  <a:lnTo>
                    <a:pt x="900" y="618"/>
                  </a:lnTo>
                  <a:lnTo>
                    <a:pt x="840" y="588"/>
                  </a:lnTo>
                  <a:lnTo>
                    <a:pt x="714" y="534"/>
                  </a:lnTo>
                  <a:lnTo>
                    <a:pt x="582" y="474"/>
                  </a:lnTo>
                  <a:lnTo>
                    <a:pt x="443" y="408"/>
                  </a:lnTo>
                  <a:lnTo>
                    <a:pt x="318" y="348"/>
                  </a:lnTo>
                  <a:lnTo>
                    <a:pt x="198" y="288"/>
                  </a:lnTo>
                  <a:lnTo>
                    <a:pt x="149" y="264"/>
                  </a:lnTo>
                  <a:lnTo>
                    <a:pt x="102" y="240"/>
                  </a:lnTo>
                  <a:lnTo>
                    <a:pt x="0" y="187"/>
                  </a:lnTo>
                  <a:lnTo>
                    <a:pt x="0" y="460"/>
                  </a:lnTo>
                  <a:lnTo>
                    <a:pt x="36" y="474"/>
                  </a:lnTo>
                  <a:lnTo>
                    <a:pt x="149" y="516"/>
                  </a:lnTo>
                  <a:lnTo>
                    <a:pt x="216" y="540"/>
                  </a:lnTo>
                  <a:lnTo>
                    <a:pt x="288" y="570"/>
                  </a:lnTo>
                  <a:lnTo>
                    <a:pt x="348" y="594"/>
                  </a:lnTo>
                  <a:lnTo>
                    <a:pt x="396" y="618"/>
                  </a:lnTo>
                  <a:lnTo>
                    <a:pt x="432" y="636"/>
                  </a:lnTo>
                  <a:lnTo>
                    <a:pt x="461" y="654"/>
                  </a:lnTo>
                  <a:lnTo>
                    <a:pt x="504" y="672"/>
                  </a:lnTo>
                  <a:lnTo>
                    <a:pt x="588" y="707"/>
                  </a:lnTo>
                  <a:lnTo>
                    <a:pt x="684" y="743"/>
                  </a:lnTo>
                  <a:lnTo>
                    <a:pt x="725" y="755"/>
                  </a:lnTo>
                  <a:lnTo>
                    <a:pt x="761" y="767"/>
                  </a:lnTo>
                  <a:lnTo>
                    <a:pt x="828" y="779"/>
                  </a:lnTo>
                  <a:lnTo>
                    <a:pt x="894" y="785"/>
                  </a:lnTo>
                  <a:lnTo>
                    <a:pt x="966" y="791"/>
                  </a:lnTo>
                  <a:lnTo>
                    <a:pt x="1031" y="791"/>
                  </a:lnTo>
                  <a:lnTo>
                    <a:pt x="1092" y="785"/>
                  </a:lnTo>
                  <a:lnTo>
                    <a:pt x="1146" y="785"/>
                  </a:lnTo>
                  <a:lnTo>
                    <a:pt x="1176" y="779"/>
                  </a:lnTo>
                  <a:lnTo>
                    <a:pt x="1188" y="779"/>
                  </a:lnTo>
                  <a:lnTo>
                    <a:pt x="1188" y="779"/>
                  </a:lnTo>
                  <a:lnTo>
                    <a:pt x="1236" y="785"/>
                  </a:lnTo>
                  <a:lnTo>
                    <a:pt x="1278" y="791"/>
                  </a:lnTo>
                  <a:lnTo>
                    <a:pt x="1307" y="803"/>
                  </a:lnTo>
                  <a:lnTo>
                    <a:pt x="1337" y="809"/>
                  </a:lnTo>
                  <a:lnTo>
                    <a:pt x="1379" y="827"/>
                  </a:lnTo>
                  <a:lnTo>
                    <a:pt x="1404" y="845"/>
                  </a:lnTo>
                  <a:lnTo>
                    <a:pt x="1416" y="863"/>
                  </a:lnTo>
                  <a:lnTo>
                    <a:pt x="1416" y="875"/>
                  </a:lnTo>
                  <a:lnTo>
                    <a:pt x="1416" y="881"/>
                  </a:lnTo>
                  <a:lnTo>
                    <a:pt x="1416" y="887"/>
                  </a:lnTo>
                  <a:lnTo>
                    <a:pt x="1410" y="887"/>
                  </a:lnTo>
                  <a:lnTo>
                    <a:pt x="1397" y="893"/>
                  </a:lnTo>
                  <a:lnTo>
                    <a:pt x="1379" y="905"/>
                  </a:lnTo>
                  <a:lnTo>
                    <a:pt x="1361" y="923"/>
                  </a:lnTo>
                  <a:lnTo>
                    <a:pt x="1355" y="941"/>
                  </a:lnTo>
                  <a:lnTo>
                    <a:pt x="1361" y="971"/>
                  </a:lnTo>
                  <a:lnTo>
                    <a:pt x="1367" y="989"/>
                  </a:lnTo>
                  <a:lnTo>
                    <a:pt x="1385" y="1007"/>
                  </a:lnTo>
                  <a:lnTo>
                    <a:pt x="1404" y="1025"/>
                  </a:lnTo>
                  <a:lnTo>
                    <a:pt x="1434" y="1049"/>
                  </a:lnTo>
                  <a:lnTo>
                    <a:pt x="1464" y="1067"/>
                  </a:lnTo>
                  <a:lnTo>
                    <a:pt x="1494" y="1085"/>
                  </a:lnTo>
                  <a:lnTo>
                    <a:pt x="1554" y="1091"/>
                  </a:lnTo>
                  <a:lnTo>
                    <a:pt x="1607" y="1085"/>
                  </a:lnTo>
                  <a:lnTo>
                    <a:pt x="1661" y="1067"/>
                  </a:lnTo>
                  <a:lnTo>
                    <a:pt x="1697" y="1043"/>
                  </a:lnTo>
                  <a:lnTo>
                    <a:pt x="1734" y="1019"/>
                  </a:lnTo>
                  <a:lnTo>
                    <a:pt x="1752" y="995"/>
                  </a:lnTo>
                  <a:lnTo>
                    <a:pt x="1758" y="989"/>
                  </a:lnTo>
                  <a:lnTo>
                    <a:pt x="1812" y="989"/>
                  </a:lnTo>
                  <a:lnTo>
                    <a:pt x="1860" y="983"/>
                  </a:lnTo>
                  <a:lnTo>
                    <a:pt x="1907" y="965"/>
                  </a:lnTo>
                  <a:lnTo>
                    <a:pt x="1943" y="941"/>
                  </a:lnTo>
                  <a:lnTo>
                    <a:pt x="1973" y="917"/>
                  </a:lnTo>
                  <a:lnTo>
                    <a:pt x="2003" y="899"/>
                  </a:lnTo>
                  <a:lnTo>
                    <a:pt x="2015" y="881"/>
                  </a:lnTo>
                  <a:lnTo>
                    <a:pt x="2021" y="875"/>
                  </a:lnTo>
                  <a:lnTo>
                    <a:pt x="2201" y="899"/>
                  </a:lnTo>
                  <a:lnTo>
                    <a:pt x="2243" y="905"/>
                  </a:lnTo>
                  <a:lnTo>
                    <a:pt x="2273" y="899"/>
                  </a:lnTo>
                  <a:lnTo>
                    <a:pt x="2327" y="887"/>
                  </a:lnTo>
                  <a:lnTo>
                    <a:pt x="2364" y="863"/>
                  </a:lnTo>
                  <a:lnTo>
                    <a:pt x="2388" y="827"/>
                  </a:lnTo>
                  <a:lnTo>
                    <a:pt x="2400" y="797"/>
                  </a:lnTo>
                  <a:lnTo>
                    <a:pt x="2400" y="767"/>
                  </a:lnTo>
                  <a:lnTo>
                    <a:pt x="2400" y="743"/>
                  </a:lnTo>
                  <a:lnTo>
                    <a:pt x="2400" y="737"/>
                  </a:lnTo>
                  <a:lnTo>
                    <a:pt x="2418" y="737"/>
                  </a:lnTo>
                  <a:lnTo>
                    <a:pt x="2436" y="731"/>
                  </a:lnTo>
                  <a:lnTo>
                    <a:pt x="2471" y="701"/>
                  </a:lnTo>
                  <a:lnTo>
                    <a:pt x="2513" y="660"/>
                  </a:lnTo>
                  <a:lnTo>
                    <a:pt x="2555" y="606"/>
                  </a:lnTo>
                  <a:lnTo>
                    <a:pt x="2591" y="552"/>
                  </a:lnTo>
                  <a:lnTo>
                    <a:pt x="2621" y="504"/>
                  </a:lnTo>
                  <a:lnTo>
                    <a:pt x="2639" y="468"/>
                  </a:lnTo>
                  <a:lnTo>
                    <a:pt x="2646" y="462"/>
                  </a:lnTo>
                  <a:lnTo>
                    <a:pt x="2646" y="456"/>
                  </a:lnTo>
                  <a:lnTo>
                    <a:pt x="2693" y="374"/>
                  </a:lnTo>
                  <a:lnTo>
                    <a:pt x="2723" y="299"/>
                  </a:lnTo>
                  <a:close/>
                </a:path>
              </a:pathLst>
            </a:custGeom>
            <a:solidFill>
              <a:schemeClr val="bg1"/>
            </a:solidFill>
            <a:ln w="9525">
              <a:noFill/>
              <a:round/>
              <a:headEnd/>
              <a:tailEnd/>
            </a:ln>
          </p:spPr>
          <p:txBody>
            <a:bodyPr/>
            <a:lstStyle/>
            <a:p>
              <a:pPr fontAlgn="base">
                <a:spcBef>
                  <a:spcPct val="0"/>
                </a:spcBef>
                <a:spcAft>
                  <a:spcPct val="0"/>
                </a:spcAft>
              </a:pPr>
              <a:endParaRPr lang="en-US">
                <a:solidFill>
                  <a:srgbClr val="FFFFFF"/>
                </a:solidFill>
                <a:latin typeface="Arial" charset="0"/>
              </a:endParaRPr>
            </a:p>
          </p:txBody>
        </p:sp>
      </p:grpSp>
      <p:sp>
        <p:nvSpPr>
          <p:cNvPr id="445458" name="Rectangle 18"/>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445459" name="Rectangle 19"/>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fontAlgn="base">
              <a:spcBef>
                <a:spcPct val="0"/>
              </a:spcBef>
              <a:spcAft>
                <a:spcPct val="0"/>
              </a:spcAft>
            </a:pPr>
            <a:endParaRPr lang="en-US">
              <a:solidFill>
                <a:srgbClr val="FFFFFF"/>
              </a:solidFill>
            </a:endParaRPr>
          </a:p>
        </p:txBody>
      </p:sp>
      <p:sp>
        <p:nvSpPr>
          <p:cNvPr id="445460"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fontAlgn="base">
              <a:spcBef>
                <a:spcPct val="0"/>
              </a:spcBef>
              <a:spcAft>
                <a:spcPct val="0"/>
              </a:spcAft>
            </a:pPr>
            <a:endParaRPr lang="en-US">
              <a:solidFill>
                <a:srgbClr val="FFFFFF"/>
              </a:solidFill>
            </a:endParaRPr>
          </a:p>
        </p:txBody>
      </p:sp>
      <p:sp>
        <p:nvSpPr>
          <p:cNvPr id="445461" name="Rectangle 21"/>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n-lt"/>
              </a:defRPr>
            </a:lvl1pPr>
          </a:lstStyle>
          <a:p>
            <a:pPr fontAlgn="base">
              <a:spcBef>
                <a:spcPct val="0"/>
              </a:spcBef>
              <a:spcAft>
                <a:spcPct val="0"/>
              </a:spcAft>
            </a:pPr>
            <a:fld id="{6EAC82DB-FD77-407F-B617-6192EE560B26}" type="slidenum">
              <a:rPr lang="en-US">
                <a:solidFill>
                  <a:srgbClr val="FFFFFF"/>
                </a:solidFill>
              </a:rPr>
              <a:pPr fontAlgn="base">
                <a:spcBef>
                  <a:spcPct val="0"/>
                </a:spcBef>
                <a:spcAft>
                  <a:spcPct val="0"/>
                </a:spcAft>
              </a:pPr>
              <a:t>‹#›</a:t>
            </a:fld>
            <a:endParaRPr lang="en-US">
              <a:solidFill>
                <a:srgbClr val="FFFFFF"/>
              </a:solidFill>
            </a:endParaRPr>
          </a:p>
        </p:txBody>
      </p:sp>
      <p:sp>
        <p:nvSpPr>
          <p:cNvPr id="445462" name="Rectangle 22"/>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258197303"/>
      </p:ext>
    </p:extLst>
  </p:cSld>
  <p:clrMap bg1="dk2" tx1="lt1" bg2="dk1"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iming>
    <p:tnLst>
      <p:par>
        <p:cTn id="1" dur="indefinite" restart="never" nodeType="tmRoot"/>
      </p:par>
    </p:tnLst>
  </p:timing>
  <p:txStyles>
    <p:titleStyle>
      <a:lvl1pPr algn="ctr" rtl="0" fontAlgn="base">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2pPr>
      <a:lvl3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3pPr>
      <a:lvl4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4pPr>
      <a:lvl5pPr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defRPr>
      </a:lvl9pPr>
    </p:titleStyle>
    <p:bodyStyle>
      <a:lvl1pPr marL="342900" indent="-342900" algn="l" rtl="0" fontAlgn="base">
        <a:spcBef>
          <a:spcPct val="20000"/>
        </a:spcBef>
        <a:spcAft>
          <a:spcPct val="0"/>
        </a:spcAft>
        <a:buClr>
          <a:schemeClr val="hlink"/>
        </a:buClr>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tx2"/>
        </a:buClr>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80.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09.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5.xml"/><Relationship Id="rId1" Type="http://schemas.openxmlformats.org/officeDocument/2006/relationships/audio" Target="file:///C:\Documents%20and%20Settings\ASampson\My%20Documents\CEU\ASWB%20Application\Attachment%20DL%20Course\Material%20for%20Attachment%20Class\Music\Eminem-12-Cleanin'_Out_My_Closet.mp3" TargetMode="External"/><Relationship Id="rId5" Type="http://schemas.openxmlformats.org/officeDocument/2006/relationships/image" Target="../media/image28.pn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13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61.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174.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1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187.xml"/><Relationship Id="rId5" Type="http://schemas.openxmlformats.org/officeDocument/2006/relationships/image" Target="../media/image41.jpeg"/><Relationship Id="rId4" Type="http://schemas.openxmlformats.org/officeDocument/2006/relationships/image" Target="../media/image40.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7.xml"/><Relationship Id="rId1" Type="http://schemas.openxmlformats.org/officeDocument/2006/relationships/slideLayout" Target="../slideLayouts/slideLayout200.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8.xml"/><Relationship Id="rId1" Type="http://schemas.openxmlformats.org/officeDocument/2006/relationships/slideLayout" Target="../slideLayouts/slideLayout213.xml"/><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26.xml"/><Relationship Id="rId5" Type="http://schemas.openxmlformats.org/officeDocument/2006/relationships/image" Target="../media/image51.jpeg"/><Relationship Id="rId4" Type="http://schemas.openxmlformats.org/officeDocument/2006/relationships/image" Target="../media/image50.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audio" Target="file:///C:\Documents%20and%20Settings\ASampson\My%20Documents\CEU\ASWB%20Application\Attachment%20DL%20Course\Material%20for%20Attachment%20Class\Music\Boyz_II_Men-12-A_Song_For_Mama.mp3"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0.xml"/><Relationship Id="rId1" Type="http://schemas.openxmlformats.org/officeDocument/2006/relationships/slideLayout" Target="../slideLayouts/slideLayout239.xml"/></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1.xml"/><Relationship Id="rId1" Type="http://schemas.openxmlformats.org/officeDocument/2006/relationships/slideLayout" Target="../slideLayouts/slideLayout25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36.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8.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60.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7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85.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9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t>Looking through their eyes …</a:t>
            </a:r>
          </a:p>
        </p:txBody>
      </p:sp>
      <p:sp>
        <p:nvSpPr>
          <p:cNvPr id="161795" name="Rectangle 3"/>
          <p:cNvSpPr>
            <a:spLocks noGrp="1" noChangeArrowheads="1"/>
          </p:cNvSpPr>
          <p:nvPr>
            <p:ph type="body" idx="1"/>
          </p:nvPr>
        </p:nvSpPr>
        <p:spPr/>
        <p:txBody>
          <a:bodyPr/>
          <a:lstStyle/>
          <a:p>
            <a:pPr>
              <a:buFont typeface="Wingdings" pitchFamily="2" charset="2"/>
              <a:buNone/>
            </a:pPr>
            <a:r>
              <a:rPr lang="en-US" dirty="0"/>
              <a:t>	</a:t>
            </a:r>
          </a:p>
          <a:p>
            <a:pPr>
              <a:buFont typeface="Wingdings" pitchFamily="2" charset="2"/>
              <a:buNone/>
            </a:pPr>
            <a:r>
              <a:rPr lang="en-US" dirty="0"/>
              <a:t>	Explicit memory and understanding easier for </a:t>
            </a:r>
            <a:r>
              <a:rPr lang="en-US" dirty="0" smtClean="0"/>
              <a:t>professionals</a:t>
            </a:r>
            <a:endParaRPr lang="en-US" dirty="0"/>
          </a:p>
          <a:p>
            <a:pPr>
              <a:buFont typeface="Wingdings" pitchFamily="2" charset="2"/>
              <a:buNone/>
            </a:pPr>
            <a:endParaRPr lang="en-US" dirty="0"/>
          </a:p>
          <a:p>
            <a:pPr>
              <a:buFont typeface="Wingdings" pitchFamily="2" charset="2"/>
              <a:buNone/>
            </a:pPr>
            <a:r>
              <a:rPr lang="en-US" dirty="0"/>
              <a:t>	Implicit emotional understanding is more difficult … pay attention to your implicit experience to the music and pictures …</a:t>
            </a:r>
          </a:p>
        </p:txBody>
      </p:sp>
    </p:spTree>
    <p:extLst>
      <p:ext uri="{BB962C8B-B14F-4D97-AF65-F5344CB8AC3E}">
        <p14:creationId xmlns:p14="http://schemas.microsoft.com/office/powerpoint/2010/main" val="37844817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80" name="Rectangle 4"/>
          <p:cNvSpPr>
            <a:spLocks noGrp="1" noChangeArrowheads="1"/>
          </p:cNvSpPr>
          <p:nvPr>
            <p:ph/>
          </p:nvPr>
        </p:nvSpPr>
        <p:spPr/>
        <p:txBody>
          <a:bodyPr/>
          <a:lstStyle/>
          <a:p>
            <a:endParaRPr lang="en-US"/>
          </a:p>
        </p:txBody>
      </p:sp>
      <p:pic>
        <p:nvPicPr>
          <p:cNvPr id="203781" name="Picture 5" descr="CAS1GLQP"/>
          <p:cNvPicPr>
            <a:picLocks noChangeAspect="1" noChangeArrowheads="1"/>
          </p:cNvPicPr>
          <p:nvPr/>
        </p:nvPicPr>
        <p:blipFill>
          <a:blip r:embed="rId3"/>
          <a:srcRect/>
          <a:stretch>
            <a:fillRect/>
          </a:stretch>
        </p:blipFill>
        <p:spPr bwMode="auto">
          <a:xfrm>
            <a:off x="2590800" y="685800"/>
            <a:ext cx="3505200" cy="2819400"/>
          </a:xfrm>
          <a:prstGeom prst="rect">
            <a:avLst/>
          </a:prstGeom>
          <a:noFill/>
        </p:spPr>
      </p:pic>
      <p:pic>
        <p:nvPicPr>
          <p:cNvPr id="203782" name="Picture 6" descr="images 21"/>
          <p:cNvPicPr>
            <a:picLocks noChangeAspect="1" noChangeArrowheads="1"/>
          </p:cNvPicPr>
          <p:nvPr/>
        </p:nvPicPr>
        <p:blipFill>
          <a:blip r:embed="rId4"/>
          <a:srcRect/>
          <a:stretch>
            <a:fillRect/>
          </a:stretch>
        </p:blipFill>
        <p:spPr bwMode="auto">
          <a:xfrm>
            <a:off x="1981200" y="4419600"/>
            <a:ext cx="4953000" cy="1371600"/>
          </a:xfrm>
          <a:prstGeom prst="rect">
            <a:avLst/>
          </a:prstGeom>
          <a:noFill/>
        </p:spPr>
      </p:pic>
    </p:spTree>
    <p:extLst>
      <p:ext uri="{BB962C8B-B14F-4D97-AF65-F5344CB8AC3E}">
        <p14:creationId xmlns:p14="http://schemas.microsoft.com/office/powerpoint/2010/main" val="14441545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p:txBody>
          <a:bodyPr/>
          <a:lstStyle/>
          <a:p>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
            </a:r>
            <a:br>
              <a:rPr lang="en-US" sz="4000"/>
            </a:br>
            <a:r>
              <a:rPr lang="en-US" sz="4000"/>
              <a:t>Thoughts …</a:t>
            </a:r>
          </a:p>
        </p:txBody>
      </p:sp>
      <p:sp>
        <p:nvSpPr>
          <p:cNvPr id="221187" name="Rectangle 3"/>
          <p:cNvSpPr>
            <a:spLocks noGrp="1" noChangeArrowheads="1"/>
          </p:cNvSpPr>
          <p:nvPr>
            <p:ph type="body" idx="1"/>
          </p:nvPr>
        </p:nvSpPr>
        <p:spPr/>
        <p:txBody>
          <a:bodyPr/>
          <a:lstStyle/>
          <a:p>
            <a:pPr>
              <a:lnSpc>
                <a:spcPct val="90000"/>
              </a:lnSpc>
            </a:pPr>
            <a:r>
              <a:rPr lang="en-US" sz="4000"/>
              <a:t>What feelings arise?</a:t>
            </a:r>
          </a:p>
          <a:p>
            <a:pPr>
              <a:lnSpc>
                <a:spcPct val="90000"/>
              </a:lnSpc>
            </a:pPr>
            <a:r>
              <a:rPr lang="en-US" sz="4000"/>
              <a:t>Were you aware of memories you connected to …</a:t>
            </a:r>
          </a:p>
          <a:p>
            <a:pPr>
              <a:lnSpc>
                <a:spcPct val="90000"/>
              </a:lnSpc>
            </a:pPr>
            <a:r>
              <a:rPr lang="en-US" sz="4000"/>
              <a:t>Body sensations …</a:t>
            </a:r>
          </a:p>
          <a:p>
            <a:pPr>
              <a:lnSpc>
                <a:spcPct val="90000"/>
              </a:lnSpc>
            </a:pPr>
            <a:r>
              <a:rPr lang="en-US" sz="4000"/>
              <a:t>Anticipation of what would come next …</a:t>
            </a:r>
          </a:p>
        </p:txBody>
      </p:sp>
    </p:spTree>
    <p:extLst>
      <p:ext uri="{BB962C8B-B14F-4D97-AF65-F5344CB8AC3E}">
        <p14:creationId xmlns:p14="http://schemas.microsoft.com/office/powerpoint/2010/main" val="2541546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1186"/>
                                        </p:tgtEl>
                                        <p:attrNameLst>
                                          <p:attrName>style.visibility</p:attrName>
                                        </p:attrNameLst>
                                      </p:cBhvr>
                                      <p:to>
                                        <p:strVal val="visible"/>
                                      </p:to>
                                    </p:set>
                                    <p:animEffect transition="in" filter="fade">
                                      <p:cBhvr>
                                        <p:cTn id="7" dur="2000"/>
                                        <p:tgtEl>
                                          <p:spTgt spid="22118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1187">
                                            <p:txEl>
                                              <p:pRg st="0" end="0"/>
                                            </p:txEl>
                                          </p:spTgt>
                                        </p:tgtEl>
                                        <p:attrNameLst>
                                          <p:attrName>style.visibility</p:attrName>
                                        </p:attrNameLst>
                                      </p:cBhvr>
                                      <p:to>
                                        <p:strVal val="visible"/>
                                      </p:to>
                                    </p:set>
                                    <p:animEffect transition="in" filter="fade">
                                      <p:cBhvr>
                                        <p:cTn id="12" dur="2000"/>
                                        <p:tgtEl>
                                          <p:spTgt spid="22118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1187">
                                            <p:txEl>
                                              <p:pRg st="1" end="1"/>
                                            </p:txEl>
                                          </p:spTgt>
                                        </p:tgtEl>
                                        <p:attrNameLst>
                                          <p:attrName>style.visibility</p:attrName>
                                        </p:attrNameLst>
                                      </p:cBhvr>
                                      <p:to>
                                        <p:strVal val="visible"/>
                                      </p:to>
                                    </p:set>
                                    <p:animEffect transition="in" filter="fade">
                                      <p:cBhvr>
                                        <p:cTn id="17" dur="2000"/>
                                        <p:tgtEl>
                                          <p:spTgt spid="22118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1187">
                                            <p:txEl>
                                              <p:pRg st="2" end="2"/>
                                            </p:txEl>
                                          </p:spTgt>
                                        </p:tgtEl>
                                        <p:attrNameLst>
                                          <p:attrName>style.visibility</p:attrName>
                                        </p:attrNameLst>
                                      </p:cBhvr>
                                      <p:to>
                                        <p:strVal val="visible"/>
                                      </p:to>
                                    </p:set>
                                    <p:animEffect transition="in" filter="fade">
                                      <p:cBhvr>
                                        <p:cTn id="22" dur="2000"/>
                                        <p:tgtEl>
                                          <p:spTgt spid="22118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1187">
                                            <p:txEl>
                                              <p:pRg st="3" end="3"/>
                                            </p:txEl>
                                          </p:spTgt>
                                        </p:tgtEl>
                                        <p:attrNameLst>
                                          <p:attrName>style.visibility</p:attrName>
                                        </p:attrNameLst>
                                      </p:cBhvr>
                                      <p:to>
                                        <p:strVal val="visible"/>
                                      </p:to>
                                    </p:set>
                                    <p:animEffect transition="in" filter="fade">
                                      <p:cBhvr>
                                        <p:cTn id="27" dur="2000"/>
                                        <p:tgtEl>
                                          <p:spTgt spid="221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86" grpId="0"/>
      <p:bldP spid="22118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idx="4294967295"/>
          </p:nvPr>
        </p:nvSpPr>
        <p:spPr>
          <a:xfrm>
            <a:off x="533400" y="228600"/>
            <a:ext cx="8229600" cy="1371600"/>
          </a:xfrm>
        </p:spPr>
        <p:txBody>
          <a:bodyPr/>
          <a:lstStyle/>
          <a:p>
            <a:r>
              <a:rPr lang="en-US"/>
              <a:t>A child’s eyes ….</a:t>
            </a:r>
          </a:p>
        </p:txBody>
      </p:sp>
      <p:pic>
        <p:nvPicPr>
          <p:cNvPr id="222212" name="Picture 4" descr="CA0XGPCR"/>
          <p:cNvPicPr>
            <a:picLocks noChangeAspect="1" noChangeArrowheads="1"/>
          </p:cNvPicPr>
          <p:nvPr/>
        </p:nvPicPr>
        <p:blipFill>
          <a:blip r:embed="rId4"/>
          <a:srcRect/>
          <a:stretch>
            <a:fillRect/>
          </a:stretch>
        </p:blipFill>
        <p:spPr bwMode="auto">
          <a:xfrm>
            <a:off x="1981200" y="1905000"/>
            <a:ext cx="4495800" cy="3352800"/>
          </a:xfrm>
          <a:prstGeom prst="rect">
            <a:avLst/>
          </a:prstGeom>
          <a:noFill/>
        </p:spPr>
      </p:pic>
      <p:pic>
        <p:nvPicPr>
          <p:cNvPr id="5" name="Eminem-12-Cleanin'_Out_My_Closet.mp3">
            <a:hlinkClick r:id="" action="ppaction://media"/>
          </p:cNvPr>
          <p:cNvPicPr>
            <a:picLocks noGrp="1" noRot="1" noChangeAspect="1"/>
          </p:cNvPicPr>
          <p:nvPr>
            <p:ph/>
            <a:audioFile r:link="rId1"/>
          </p:nvPr>
        </p:nvPicPr>
        <p:blipFill>
          <a:blip r:embed="rId5"/>
          <a:stretch>
            <a:fillRect/>
          </a:stretch>
        </p:blipFill>
        <p:spPr>
          <a:xfrm>
            <a:off x="7467600" y="5029200"/>
            <a:ext cx="304800" cy="304800"/>
          </a:xfrm>
          <a:prstGeom prst="rect">
            <a:avLst/>
          </a:prstGeom>
        </p:spPr>
      </p:pic>
    </p:spTree>
    <p:extLst>
      <p:ext uri="{BB962C8B-B14F-4D97-AF65-F5344CB8AC3E}">
        <p14:creationId xmlns:p14="http://schemas.microsoft.com/office/powerpoint/2010/main" val="37405293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98190" fill="hold"/>
                                        <p:tgtEl>
                                          <p:spTgt spid="5"/>
                                        </p:tgtEl>
                                      </p:cBhvr>
                                    </p:cmd>
                                  </p:childTnLst>
                                </p:cTn>
                              </p:par>
                            </p:childTnLst>
                          </p:cTn>
                        </p:par>
                      </p:childTnLst>
                    </p:cTn>
                  </p:par>
                </p:childTnLst>
              </p:cTn>
              <p:nextCondLst>
                <p:cond evt="onClick" delay="0">
                  <p:tgtEl>
                    <p:spTgt spid="5"/>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endParaRPr lang="en-US"/>
          </a:p>
        </p:txBody>
      </p:sp>
      <p:pic>
        <p:nvPicPr>
          <p:cNvPr id="226308" name="Picture 4" descr="Abused Child"/>
          <p:cNvPicPr>
            <a:picLocks noGrp="1" noChangeAspect="1" noChangeArrowheads="1"/>
          </p:cNvPicPr>
          <p:nvPr>
            <p:ph type="body" idx="1"/>
          </p:nvPr>
        </p:nvPicPr>
        <p:blipFill>
          <a:blip r:embed="rId3"/>
          <a:srcRect/>
          <a:stretch>
            <a:fillRect/>
          </a:stretch>
        </p:blipFill>
        <p:spPr>
          <a:xfrm>
            <a:off x="1439863" y="1828800"/>
            <a:ext cx="6340475" cy="4038600"/>
          </a:xfrm>
          <a:noFill/>
          <a:ln/>
        </p:spPr>
      </p:pic>
    </p:spTree>
    <p:extLst>
      <p:ext uri="{BB962C8B-B14F-4D97-AF65-F5344CB8AC3E}">
        <p14:creationId xmlns:p14="http://schemas.microsoft.com/office/powerpoint/2010/main" val="1224244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2" name="Rectangle 4"/>
          <p:cNvSpPr>
            <a:spLocks noGrp="1" noChangeArrowheads="1"/>
          </p:cNvSpPr>
          <p:nvPr>
            <p:ph/>
          </p:nvPr>
        </p:nvSpPr>
        <p:spPr/>
        <p:txBody>
          <a:bodyPr/>
          <a:lstStyle/>
          <a:p>
            <a:endParaRPr lang="en-US"/>
          </a:p>
        </p:txBody>
      </p:sp>
      <p:pic>
        <p:nvPicPr>
          <p:cNvPr id="227333" name="Picture 5" descr="CA05ODU5"/>
          <p:cNvPicPr>
            <a:picLocks noChangeAspect="1" noChangeArrowheads="1"/>
          </p:cNvPicPr>
          <p:nvPr/>
        </p:nvPicPr>
        <p:blipFill>
          <a:blip r:embed="rId3"/>
          <a:srcRect/>
          <a:stretch>
            <a:fillRect/>
          </a:stretch>
        </p:blipFill>
        <p:spPr bwMode="auto">
          <a:xfrm>
            <a:off x="5486400" y="1066800"/>
            <a:ext cx="2514600" cy="2362200"/>
          </a:xfrm>
          <a:prstGeom prst="rect">
            <a:avLst/>
          </a:prstGeom>
          <a:noFill/>
        </p:spPr>
      </p:pic>
      <p:pic>
        <p:nvPicPr>
          <p:cNvPr id="227335" name="Picture 7" descr="images 3"/>
          <p:cNvPicPr>
            <a:picLocks noChangeAspect="1" noChangeArrowheads="1"/>
          </p:cNvPicPr>
          <p:nvPr/>
        </p:nvPicPr>
        <p:blipFill>
          <a:blip r:embed="rId4"/>
          <a:srcRect/>
          <a:stretch>
            <a:fillRect/>
          </a:stretch>
        </p:blipFill>
        <p:spPr bwMode="auto">
          <a:xfrm>
            <a:off x="1066800" y="457200"/>
            <a:ext cx="2819400" cy="1447800"/>
          </a:xfrm>
          <a:prstGeom prst="rect">
            <a:avLst/>
          </a:prstGeom>
          <a:noFill/>
        </p:spPr>
      </p:pic>
      <p:pic>
        <p:nvPicPr>
          <p:cNvPr id="227336" name="Picture 8" descr="CAKGOAXJ"/>
          <p:cNvPicPr>
            <a:picLocks noChangeAspect="1" noChangeArrowheads="1"/>
          </p:cNvPicPr>
          <p:nvPr/>
        </p:nvPicPr>
        <p:blipFill>
          <a:blip r:embed="rId5"/>
          <a:srcRect/>
          <a:stretch>
            <a:fillRect/>
          </a:stretch>
        </p:blipFill>
        <p:spPr bwMode="auto">
          <a:xfrm>
            <a:off x="1600200" y="2667000"/>
            <a:ext cx="2667000" cy="2362200"/>
          </a:xfrm>
          <a:prstGeom prst="rect">
            <a:avLst/>
          </a:prstGeom>
          <a:noFill/>
        </p:spPr>
      </p:pic>
      <p:pic>
        <p:nvPicPr>
          <p:cNvPr id="227337" name="Picture 9" descr="images 8"/>
          <p:cNvPicPr>
            <a:picLocks noChangeAspect="1" noChangeArrowheads="1"/>
          </p:cNvPicPr>
          <p:nvPr/>
        </p:nvPicPr>
        <p:blipFill>
          <a:blip r:embed="rId6"/>
          <a:srcRect/>
          <a:stretch>
            <a:fillRect/>
          </a:stretch>
        </p:blipFill>
        <p:spPr bwMode="auto">
          <a:xfrm>
            <a:off x="5486400" y="4419600"/>
            <a:ext cx="2514600" cy="1752600"/>
          </a:xfrm>
          <a:prstGeom prst="rect">
            <a:avLst/>
          </a:prstGeom>
          <a:noFill/>
        </p:spPr>
      </p:pic>
    </p:spTree>
    <p:extLst>
      <p:ext uri="{BB962C8B-B14F-4D97-AF65-F5344CB8AC3E}">
        <p14:creationId xmlns:p14="http://schemas.microsoft.com/office/powerpoint/2010/main" val="830951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80" name="Rectangle 4"/>
          <p:cNvSpPr>
            <a:spLocks noGrp="1" noChangeArrowheads="1"/>
          </p:cNvSpPr>
          <p:nvPr>
            <p:ph/>
          </p:nvPr>
        </p:nvSpPr>
        <p:spPr/>
        <p:txBody>
          <a:bodyPr/>
          <a:lstStyle/>
          <a:p>
            <a:endParaRPr lang="en-US"/>
          </a:p>
        </p:txBody>
      </p:sp>
      <p:pic>
        <p:nvPicPr>
          <p:cNvPr id="229381" name="Picture 5" descr="images 5"/>
          <p:cNvPicPr>
            <a:picLocks noChangeAspect="1" noChangeArrowheads="1"/>
          </p:cNvPicPr>
          <p:nvPr/>
        </p:nvPicPr>
        <p:blipFill>
          <a:blip r:embed="rId3"/>
          <a:srcRect/>
          <a:stretch>
            <a:fillRect/>
          </a:stretch>
        </p:blipFill>
        <p:spPr bwMode="auto">
          <a:xfrm>
            <a:off x="762000" y="457200"/>
            <a:ext cx="1905000" cy="2514600"/>
          </a:xfrm>
          <a:prstGeom prst="rect">
            <a:avLst/>
          </a:prstGeom>
          <a:noFill/>
        </p:spPr>
      </p:pic>
      <p:pic>
        <p:nvPicPr>
          <p:cNvPr id="229382" name="Picture 6" descr="images 12"/>
          <p:cNvPicPr>
            <a:picLocks noChangeAspect="1" noChangeArrowheads="1"/>
          </p:cNvPicPr>
          <p:nvPr/>
        </p:nvPicPr>
        <p:blipFill>
          <a:blip r:embed="rId4"/>
          <a:srcRect/>
          <a:stretch>
            <a:fillRect/>
          </a:stretch>
        </p:blipFill>
        <p:spPr bwMode="auto">
          <a:xfrm>
            <a:off x="2590800" y="2286000"/>
            <a:ext cx="3048000" cy="2344738"/>
          </a:xfrm>
          <a:prstGeom prst="rect">
            <a:avLst/>
          </a:prstGeom>
          <a:noFill/>
        </p:spPr>
      </p:pic>
      <p:pic>
        <p:nvPicPr>
          <p:cNvPr id="229383" name="Picture 7" descr="images 11"/>
          <p:cNvPicPr>
            <a:picLocks noChangeAspect="1" noChangeArrowheads="1"/>
          </p:cNvPicPr>
          <p:nvPr/>
        </p:nvPicPr>
        <p:blipFill>
          <a:blip r:embed="rId5"/>
          <a:srcRect/>
          <a:stretch>
            <a:fillRect/>
          </a:stretch>
        </p:blipFill>
        <p:spPr bwMode="auto">
          <a:xfrm>
            <a:off x="5638800" y="457200"/>
            <a:ext cx="2971800" cy="2541588"/>
          </a:xfrm>
          <a:prstGeom prst="rect">
            <a:avLst/>
          </a:prstGeom>
          <a:noFill/>
        </p:spPr>
      </p:pic>
      <p:pic>
        <p:nvPicPr>
          <p:cNvPr id="229384" name="Picture 8" descr="images 14"/>
          <p:cNvPicPr>
            <a:picLocks noChangeAspect="1" noChangeArrowheads="1"/>
          </p:cNvPicPr>
          <p:nvPr/>
        </p:nvPicPr>
        <p:blipFill>
          <a:blip r:embed="rId6"/>
          <a:srcRect/>
          <a:stretch>
            <a:fillRect/>
          </a:stretch>
        </p:blipFill>
        <p:spPr bwMode="auto">
          <a:xfrm>
            <a:off x="5791200" y="4038600"/>
            <a:ext cx="2590800" cy="2438400"/>
          </a:xfrm>
          <a:prstGeom prst="rect">
            <a:avLst/>
          </a:prstGeom>
          <a:noFill/>
        </p:spPr>
      </p:pic>
      <p:pic>
        <p:nvPicPr>
          <p:cNvPr id="229385" name="Picture 9" descr="images 29"/>
          <p:cNvPicPr>
            <a:picLocks noChangeAspect="1" noChangeArrowheads="1"/>
          </p:cNvPicPr>
          <p:nvPr/>
        </p:nvPicPr>
        <p:blipFill>
          <a:blip r:embed="rId7"/>
          <a:srcRect/>
          <a:stretch>
            <a:fillRect/>
          </a:stretch>
        </p:blipFill>
        <p:spPr bwMode="auto">
          <a:xfrm>
            <a:off x="381000" y="4419600"/>
            <a:ext cx="2133600" cy="2057400"/>
          </a:xfrm>
          <a:prstGeom prst="rect">
            <a:avLst/>
          </a:prstGeom>
          <a:noFill/>
        </p:spPr>
      </p:pic>
    </p:spTree>
    <p:extLst>
      <p:ext uri="{BB962C8B-B14F-4D97-AF65-F5344CB8AC3E}">
        <p14:creationId xmlns:p14="http://schemas.microsoft.com/office/powerpoint/2010/main" val="2220637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6" name="Rectangle 4"/>
          <p:cNvSpPr>
            <a:spLocks noGrp="1" noChangeArrowheads="1"/>
          </p:cNvSpPr>
          <p:nvPr>
            <p:ph/>
          </p:nvPr>
        </p:nvSpPr>
        <p:spPr>
          <a:xfrm>
            <a:off x="533400" y="0"/>
            <a:ext cx="8153400" cy="5394325"/>
          </a:xfrm>
        </p:spPr>
        <p:txBody>
          <a:bodyPr/>
          <a:lstStyle/>
          <a:p>
            <a:endParaRPr lang="en-US"/>
          </a:p>
        </p:txBody>
      </p:sp>
      <p:pic>
        <p:nvPicPr>
          <p:cNvPr id="233477" name="Picture 5" descr="images 15"/>
          <p:cNvPicPr>
            <a:picLocks noChangeAspect="1" noChangeArrowheads="1"/>
          </p:cNvPicPr>
          <p:nvPr/>
        </p:nvPicPr>
        <p:blipFill>
          <a:blip r:embed="rId3"/>
          <a:srcRect/>
          <a:stretch>
            <a:fillRect/>
          </a:stretch>
        </p:blipFill>
        <p:spPr bwMode="auto">
          <a:xfrm>
            <a:off x="4953000" y="1219200"/>
            <a:ext cx="3505200" cy="3581400"/>
          </a:xfrm>
          <a:prstGeom prst="rect">
            <a:avLst/>
          </a:prstGeom>
          <a:noFill/>
        </p:spPr>
      </p:pic>
      <p:pic>
        <p:nvPicPr>
          <p:cNvPr id="233478" name="Picture 6" descr="images 20"/>
          <p:cNvPicPr>
            <a:picLocks noChangeAspect="1" noChangeArrowheads="1"/>
          </p:cNvPicPr>
          <p:nvPr/>
        </p:nvPicPr>
        <p:blipFill>
          <a:blip r:embed="rId4"/>
          <a:srcRect/>
          <a:stretch>
            <a:fillRect/>
          </a:stretch>
        </p:blipFill>
        <p:spPr bwMode="auto">
          <a:xfrm>
            <a:off x="1066800" y="228600"/>
            <a:ext cx="2438400" cy="3175000"/>
          </a:xfrm>
          <a:prstGeom prst="rect">
            <a:avLst/>
          </a:prstGeom>
          <a:noFill/>
        </p:spPr>
      </p:pic>
      <p:pic>
        <p:nvPicPr>
          <p:cNvPr id="233479" name="Picture 7" descr="images 16"/>
          <p:cNvPicPr>
            <a:picLocks noChangeAspect="1" noChangeArrowheads="1"/>
          </p:cNvPicPr>
          <p:nvPr/>
        </p:nvPicPr>
        <p:blipFill>
          <a:blip r:embed="rId5"/>
          <a:srcRect/>
          <a:stretch>
            <a:fillRect/>
          </a:stretch>
        </p:blipFill>
        <p:spPr bwMode="auto">
          <a:xfrm>
            <a:off x="1371600" y="4038600"/>
            <a:ext cx="2819400" cy="1524000"/>
          </a:xfrm>
          <a:prstGeom prst="rect">
            <a:avLst/>
          </a:prstGeom>
          <a:noFill/>
        </p:spPr>
      </p:pic>
    </p:spTree>
    <p:extLst>
      <p:ext uri="{BB962C8B-B14F-4D97-AF65-F5344CB8AC3E}">
        <p14:creationId xmlns:p14="http://schemas.microsoft.com/office/powerpoint/2010/main" val="15450296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4" name="Rectangle 4"/>
          <p:cNvSpPr>
            <a:spLocks noGrp="1" noChangeArrowheads="1"/>
          </p:cNvSpPr>
          <p:nvPr>
            <p:ph/>
          </p:nvPr>
        </p:nvSpPr>
        <p:spPr/>
        <p:txBody>
          <a:bodyPr/>
          <a:lstStyle/>
          <a:p>
            <a:endParaRPr lang="en-US"/>
          </a:p>
        </p:txBody>
      </p:sp>
      <p:pic>
        <p:nvPicPr>
          <p:cNvPr id="235525" name="Picture 5" descr="images 21"/>
          <p:cNvPicPr>
            <a:picLocks noChangeAspect="1" noChangeArrowheads="1"/>
          </p:cNvPicPr>
          <p:nvPr/>
        </p:nvPicPr>
        <p:blipFill>
          <a:blip r:embed="rId3"/>
          <a:srcRect/>
          <a:stretch>
            <a:fillRect/>
          </a:stretch>
        </p:blipFill>
        <p:spPr bwMode="auto">
          <a:xfrm>
            <a:off x="838200" y="1295400"/>
            <a:ext cx="2057400" cy="1981200"/>
          </a:xfrm>
          <a:prstGeom prst="rect">
            <a:avLst/>
          </a:prstGeom>
          <a:noFill/>
        </p:spPr>
      </p:pic>
      <p:pic>
        <p:nvPicPr>
          <p:cNvPr id="235526" name="Picture 6" descr="CAEKK97A"/>
          <p:cNvPicPr>
            <a:picLocks noChangeAspect="1" noChangeArrowheads="1"/>
          </p:cNvPicPr>
          <p:nvPr/>
        </p:nvPicPr>
        <p:blipFill>
          <a:blip r:embed="rId4"/>
          <a:srcRect/>
          <a:stretch>
            <a:fillRect/>
          </a:stretch>
        </p:blipFill>
        <p:spPr bwMode="auto">
          <a:xfrm>
            <a:off x="2895600" y="3276600"/>
            <a:ext cx="1930400" cy="2362200"/>
          </a:xfrm>
          <a:prstGeom prst="rect">
            <a:avLst/>
          </a:prstGeom>
          <a:noFill/>
        </p:spPr>
      </p:pic>
      <p:pic>
        <p:nvPicPr>
          <p:cNvPr id="235527" name="Picture 7" descr="CAM3L076"/>
          <p:cNvPicPr>
            <a:picLocks noChangeAspect="1" noChangeArrowheads="1"/>
          </p:cNvPicPr>
          <p:nvPr/>
        </p:nvPicPr>
        <p:blipFill>
          <a:blip r:embed="rId5"/>
          <a:srcRect/>
          <a:stretch>
            <a:fillRect/>
          </a:stretch>
        </p:blipFill>
        <p:spPr bwMode="auto">
          <a:xfrm>
            <a:off x="5486400" y="990600"/>
            <a:ext cx="2590800" cy="2057400"/>
          </a:xfrm>
          <a:prstGeom prst="rect">
            <a:avLst/>
          </a:prstGeom>
          <a:noFill/>
        </p:spPr>
      </p:pic>
      <p:pic>
        <p:nvPicPr>
          <p:cNvPr id="235528" name="Picture 8" descr="images 10"/>
          <p:cNvPicPr>
            <a:picLocks noChangeAspect="1" noChangeArrowheads="1"/>
          </p:cNvPicPr>
          <p:nvPr/>
        </p:nvPicPr>
        <p:blipFill>
          <a:blip r:embed="rId6"/>
          <a:srcRect/>
          <a:stretch>
            <a:fillRect/>
          </a:stretch>
        </p:blipFill>
        <p:spPr bwMode="auto">
          <a:xfrm>
            <a:off x="6324600" y="3657600"/>
            <a:ext cx="2209800" cy="2362200"/>
          </a:xfrm>
          <a:prstGeom prst="rect">
            <a:avLst/>
          </a:prstGeom>
          <a:noFill/>
        </p:spPr>
      </p:pic>
    </p:spTree>
    <p:extLst>
      <p:ext uri="{BB962C8B-B14F-4D97-AF65-F5344CB8AC3E}">
        <p14:creationId xmlns:p14="http://schemas.microsoft.com/office/powerpoint/2010/main" val="39962858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2" name="Rectangle 4"/>
          <p:cNvSpPr>
            <a:spLocks noGrp="1" noChangeArrowheads="1"/>
          </p:cNvSpPr>
          <p:nvPr>
            <p:ph/>
          </p:nvPr>
        </p:nvSpPr>
        <p:spPr/>
        <p:txBody>
          <a:bodyPr/>
          <a:lstStyle/>
          <a:p>
            <a:endParaRPr lang="en-US"/>
          </a:p>
        </p:txBody>
      </p:sp>
      <p:pic>
        <p:nvPicPr>
          <p:cNvPr id="237573" name="Picture 5" descr="images 7"/>
          <p:cNvPicPr>
            <a:picLocks noChangeAspect="1" noChangeArrowheads="1"/>
          </p:cNvPicPr>
          <p:nvPr/>
        </p:nvPicPr>
        <p:blipFill>
          <a:blip r:embed="rId3"/>
          <a:srcRect/>
          <a:stretch>
            <a:fillRect/>
          </a:stretch>
        </p:blipFill>
        <p:spPr bwMode="auto">
          <a:xfrm>
            <a:off x="533400" y="533400"/>
            <a:ext cx="1600200" cy="2209800"/>
          </a:xfrm>
          <a:prstGeom prst="rect">
            <a:avLst/>
          </a:prstGeom>
          <a:noFill/>
        </p:spPr>
      </p:pic>
      <p:pic>
        <p:nvPicPr>
          <p:cNvPr id="237574" name="Picture 6" descr="images 2"/>
          <p:cNvPicPr>
            <a:picLocks noChangeAspect="1" noChangeArrowheads="1"/>
          </p:cNvPicPr>
          <p:nvPr/>
        </p:nvPicPr>
        <p:blipFill>
          <a:blip r:embed="rId4"/>
          <a:srcRect/>
          <a:stretch>
            <a:fillRect/>
          </a:stretch>
        </p:blipFill>
        <p:spPr bwMode="auto">
          <a:xfrm>
            <a:off x="6477000" y="3886200"/>
            <a:ext cx="2133600" cy="2590800"/>
          </a:xfrm>
          <a:prstGeom prst="rect">
            <a:avLst/>
          </a:prstGeom>
          <a:noFill/>
        </p:spPr>
      </p:pic>
      <p:pic>
        <p:nvPicPr>
          <p:cNvPr id="237575" name="Picture 7" descr="man"/>
          <p:cNvPicPr>
            <a:picLocks noChangeAspect="1" noChangeArrowheads="1"/>
          </p:cNvPicPr>
          <p:nvPr/>
        </p:nvPicPr>
        <p:blipFill>
          <a:blip r:embed="rId5"/>
          <a:srcRect/>
          <a:stretch>
            <a:fillRect/>
          </a:stretch>
        </p:blipFill>
        <p:spPr bwMode="auto">
          <a:xfrm>
            <a:off x="2362200" y="1981200"/>
            <a:ext cx="4038600" cy="2711450"/>
          </a:xfrm>
          <a:prstGeom prst="rect">
            <a:avLst/>
          </a:prstGeom>
          <a:noFill/>
        </p:spPr>
      </p:pic>
    </p:spTree>
    <p:extLst>
      <p:ext uri="{BB962C8B-B14F-4D97-AF65-F5344CB8AC3E}">
        <p14:creationId xmlns:p14="http://schemas.microsoft.com/office/powerpoint/2010/main" val="42028805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0" name="Rectangle 4"/>
          <p:cNvSpPr>
            <a:spLocks noGrp="1" noChangeArrowheads="1"/>
          </p:cNvSpPr>
          <p:nvPr>
            <p:ph/>
          </p:nvPr>
        </p:nvSpPr>
        <p:spPr/>
        <p:txBody>
          <a:bodyPr/>
          <a:lstStyle/>
          <a:p>
            <a:endParaRPr lang="en-US"/>
          </a:p>
        </p:txBody>
      </p:sp>
      <p:pic>
        <p:nvPicPr>
          <p:cNvPr id="239622" name="Picture 6" descr="steps"/>
          <p:cNvPicPr>
            <a:picLocks noChangeAspect="1" noChangeArrowheads="1"/>
          </p:cNvPicPr>
          <p:nvPr/>
        </p:nvPicPr>
        <p:blipFill>
          <a:blip r:embed="rId3"/>
          <a:srcRect/>
          <a:stretch>
            <a:fillRect/>
          </a:stretch>
        </p:blipFill>
        <p:spPr bwMode="auto">
          <a:xfrm>
            <a:off x="4267200" y="3200400"/>
            <a:ext cx="3657600" cy="2540000"/>
          </a:xfrm>
          <a:prstGeom prst="rect">
            <a:avLst/>
          </a:prstGeom>
          <a:noFill/>
        </p:spPr>
      </p:pic>
      <p:pic>
        <p:nvPicPr>
          <p:cNvPr id="239623" name="Picture 7" descr="bedroom"/>
          <p:cNvPicPr>
            <a:picLocks noChangeAspect="1" noChangeArrowheads="1"/>
          </p:cNvPicPr>
          <p:nvPr/>
        </p:nvPicPr>
        <p:blipFill>
          <a:blip r:embed="rId4"/>
          <a:srcRect/>
          <a:stretch>
            <a:fillRect/>
          </a:stretch>
        </p:blipFill>
        <p:spPr bwMode="auto">
          <a:xfrm>
            <a:off x="990600" y="381000"/>
            <a:ext cx="4343400" cy="2705100"/>
          </a:xfrm>
          <a:prstGeom prst="rect">
            <a:avLst/>
          </a:prstGeom>
          <a:noFill/>
        </p:spPr>
      </p:pic>
      <p:pic>
        <p:nvPicPr>
          <p:cNvPr id="239624" name="Picture 8" descr="CAINANKB"/>
          <p:cNvPicPr>
            <a:picLocks noChangeAspect="1" noChangeArrowheads="1"/>
          </p:cNvPicPr>
          <p:nvPr/>
        </p:nvPicPr>
        <p:blipFill>
          <a:blip r:embed="rId5"/>
          <a:srcRect/>
          <a:stretch>
            <a:fillRect/>
          </a:stretch>
        </p:blipFill>
        <p:spPr bwMode="auto">
          <a:xfrm>
            <a:off x="1219200" y="3886200"/>
            <a:ext cx="2133600" cy="1981200"/>
          </a:xfrm>
          <a:prstGeom prst="rect">
            <a:avLst/>
          </a:prstGeom>
          <a:noFill/>
        </p:spPr>
      </p:pic>
    </p:spTree>
    <p:extLst>
      <p:ext uri="{BB962C8B-B14F-4D97-AF65-F5344CB8AC3E}">
        <p14:creationId xmlns:p14="http://schemas.microsoft.com/office/powerpoint/2010/main" val="17410462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p:txBody>
          <a:bodyPr/>
          <a:lstStyle/>
          <a:p>
            <a:r>
              <a:rPr lang="en-US"/>
              <a:t>A secure base …..</a:t>
            </a:r>
          </a:p>
        </p:txBody>
      </p:sp>
      <p:pic>
        <p:nvPicPr>
          <p:cNvPr id="174084" name="Picture 4" descr="CA0YS0Z2"/>
          <p:cNvPicPr>
            <a:picLocks noGrp="1" noChangeAspect="1" noChangeArrowheads="1"/>
          </p:cNvPicPr>
          <p:nvPr>
            <p:ph idx="1"/>
          </p:nvPr>
        </p:nvPicPr>
        <p:blipFill>
          <a:blip r:embed="rId4">
            <a:lum bright="20000" contrast="-6000"/>
          </a:blip>
          <a:srcRect/>
          <a:stretch>
            <a:fillRect/>
          </a:stretch>
        </p:blipFill>
        <p:spPr>
          <a:xfrm>
            <a:off x="2917825" y="2025650"/>
            <a:ext cx="3308350" cy="2967038"/>
          </a:xfrm>
          <a:noFill/>
          <a:ln/>
        </p:spPr>
      </p:pic>
      <p:pic>
        <p:nvPicPr>
          <p:cNvPr id="4" name="Boyz_II_Men-12-A_Song_For_Mama.mp3">
            <a:hlinkClick r:id="" action="ppaction://media"/>
          </p:cNvPr>
          <p:cNvPicPr>
            <a:picLocks noRot="1" noChangeAspect="1"/>
          </p:cNvPicPr>
          <p:nvPr>
            <a:audioFile r:link="rId1"/>
          </p:nvPr>
        </p:nvPicPr>
        <p:blipFill>
          <a:blip r:embed="rId5"/>
          <a:stretch>
            <a:fillRect/>
          </a:stretch>
        </p:blipFill>
        <p:spPr>
          <a:xfrm>
            <a:off x="7620000" y="5562600"/>
            <a:ext cx="304800" cy="304800"/>
          </a:xfrm>
          <a:prstGeom prst="rect">
            <a:avLst/>
          </a:prstGeom>
        </p:spPr>
      </p:pic>
    </p:spTree>
    <p:extLst>
      <p:ext uri="{BB962C8B-B14F-4D97-AF65-F5344CB8AC3E}">
        <p14:creationId xmlns:p14="http://schemas.microsoft.com/office/powerpoint/2010/main" val="232367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01954" fill="hold"/>
                                        <p:tgtEl>
                                          <p:spTgt spid="4"/>
                                        </p:tgtEl>
                                      </p:cBhvr>
                                    </p:cmd>
                                  </p:childTnLst>
                                </p:cTn>
                              </p:par>
                            </p:childTnLst>
                          </p:cTn>
                        </p:par>
                      </p:childTnLst>
                    </p:cTn>
                  </p:par>
                </p:childTnLst>
              </p:cTn>
              <p:nextCondLst>
                <p:cond evt="onClick" delay="0">
                  <p:tgtEl>
                    <p:spTgt spid="4"/>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7" name="Picture 5" descr="images  17"/>
          <p:cNvPicPr>
            <a:picLocks noGrp="1" noChangeAspect="1" noChangeArrowheads="1"/>
          </p:cNvPicPr>
          <p:nvPr>
            <p:ph/>
          </p:nvPr>
        </p:nvPicPr>
        <p:blipFill>
          <a:blip r:embed="rId3"/>
          <a:srcRect/>
          <a:stretch>
            <a:fillRect/>
          </a:stretch>
        </p:blipFill>
        <p:spPr>
          <a:xfrm>
            <a:off x="2667000" y="1371600"/>
            <a:ext cx="3505200" cy="3352800"/>
          </a:xfrm>
          <a:noFill/>
          <a:ln/>
        </p:spPr>
      </p:pic>
    </p:spTree>
    <p:extLst>
      <p:ext uri="{BB962C8B-B14F-4D97-AF65-F5344CB8AC3E}">
        <p14:creationId xmlns:p14="http://schemas.microsoft.com/office/powerpoint/2010/main" val="34062876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8" name="Rectangle 4"/>
          <p:cNvSpPr>
            <a:spLocks noGrp="1" noChangeArrowheads="1"/>
          </p:cNvSpPr>
          <p:nvPr>
            <p:ph/>
          </p:nvPr>
        </p:nvSpPr>
        <p:spPr/>
        <p:txBody>
          <a:bodyPr/>
          <a:lstStyle/>
          <a:p>
            <a:endParaRPr lang="en-US"/>
          </a:p>
        </p:txBody>
      </p:sp>
      <p:pic>
        <p:nvPicPr>
          <p:cNvPr id="241670" name="Picture 6" descr="Walking away"/>
          <p:cNvPicPr>
            <a:picLocks noChangeAspect="1" noChangeArrowheads="1"/>
          </p:cNvPicPr>
          <p:nvPr/>
        </p:nvPicPr>
        <p:blipFill>
          <a:blip r:embed="rId3"/>
          <a:srcRect/>
          <a:stretch>
            <a:fillRect/>
          </a:stretch>
        </p:blipFill>
        <p:spPr bwMode="auto">
          <a:xfrm>
            <a:off x="2133600" y="1447800"/>
            <a:ext cx="4876800" cy="3810000"/>
          </a:xfrm>
          <a:prstGeom prst="rect">
            <a:avLst/>
          </a:prstGeom>
          <a:noFill/>
        </p:spPr>
      </p:pic>
    </p:spTree>
    <p:extLst>
      <p:ext uri="{BB962C8B-B14F-4D97-AF65-F5344CB8AC3E}">
        <p14:creationId xmlns:p14="http://schemas.microsoft.com/office/powerpoint/2010/main" val="3436471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p:txBody>
          <a:bodyPr/>
          <a:lstStyle/>
          <a:p>
            <a:r>
              <a:rPr lang="en-US"/>
              <a:t>What is the picture now …</a:t>
            </a:r>
          </a:p>
        </p:txBody>
      </p:sp>
      <p:sp>
        <p:nvSpPr>
          <p:cNvPr id="245763" name="Rectangle 3"/>
          <p:cNvSpPr>
            <a:spLocks noGrp="1" noChangeArrowheads="1"/>
          </p:cNvSpPr>
          <p:nvPr>
            <p:ph type="body" idx="1"/>
          </p:nvPr>
        </p:nvSpPr>
        <p:spPr/>
        <p:txBody>
          <a:bodyPr/>
          <a:lstStyle/>
          <a:p>
            <a:pPr>
              <a:lnSpc>
                <a:spcPct val="90000"/>
              </a:lnSpc>
            </a:pPr>
            <a:r>
              <a:rPr lang="en-US" sz="3200"/>
              <a:t>What feelings arise now ?</a:t>
            </a:r>
          </a:p>
          <a:p>
            <a:pPr>
              <a:lnSpc>
                <a:spcPct val="90000"/>
              </a:lnSpc>
            </a:pPr>
            <a:r>
              <a:rPr lang="en-US" sz="3200"/>
              <a:t>Were you aware of memories you connected to …</a:t>
            </a:r>
          </a:p>
          <a:p>
            <a:pPr>
              <a:lnSpc>
                <a:spcPct val="90000"/>
              </a:lnSpc>
            </a:pPr>
            <a:r>
              <a:rPr lang="en-US" sz="3200"/>
              <a:t>Body sensations …</a:t>
            </a:r>
          </a:p>
          <a:p>
            <a:pPr>
              <a:lnSpc>
                <a:spcPct val="90000"/>
              </a:lnSpc>
            </a:pPr>
            <a:r>
              <a:rPr lang="en-US" sz="3200"/>
              <a:t>Anticipation of what would come next …</a:t>
            </a:r>
          </a:p>
          <a:p>
            <a:pPr>
              <a:lnSpc>
                <a:spcPct val="90000"/>
              </a:lnSpc>
            </a:pPr>
            <a:r>
              <a:rPr lang="en-US" sz="3200"/>
              <a:t>What do these pictures give you in terms of sense of self, others, and the world …</a:t>
            </a:r>
          </a:p>
        </p:txBody>
      </p:sp>
    </p:spTree>
    <p:extLst>
      <p:ext uri="{BB962C8B-B14F-4D97-AF65-F5344CB8AC3E}">
        <p14:creationId xmlns:p14="http://schemas.microsoft.com/office/powerpoint/2010/main" val="1936425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7634" name="Rectangle 2"/>
          <p:cNvSpPr>
            <a:spLocks noGrp="1" noChangeArrowheads="1"/>
          </p:cNvSpPr>
          <p:nvPr>
            <p:ph type="title"/>
          </p:nvPr>
        </p:nvSpPr>
        <p:spPr/>
        <p:txBody>
          <a:bodyPr/>
          <a:lstStyle/>
          <a:p>
            <a:r>
              <a:rPr lang="en-US" sz="4000"/>
              <a:t>Implicit versus Explicit</a:t>
            </a:r>
            <a:br>
              <a:rPr lang="en-US" sz="4000"/>
            </a:br>
            <a:endParaRPr lang="en-US" sz="4000"/>
          </a:p>
        </p:txBody>
      </p:sp>
      <p:sp>
        <p:nvSpPr>
          <p:cNvPr id="837635" name="Rectangle 3"/>
          <p:cNvSpPr>
            <a:spLocks noGrp="1" noChangeArrowheads="1"/>
          </p:cNvSpPr>
          <p:nvPr>
            <p:ph type="body" idx="1"/>
          </p:nvPr>
        </p:nvSpPr>
        <p:spPr/>
        <p:txBody>
          <a:bodyPr/>
          <a:lstStyle/>
          <a:p>
            <a:r>
              <a:rPr lang="en-US"/>
              <a:t>What is the experience of the implicit memory versus the explicit understanding?</a:t>
            </a:r>
          </a:p>
          <a:p>
            <a:r>
              <a:rPr lang="en-US"/>
              <a:t>Is one more powerful than the other?</a:t>
            </a:r>
          </a:p>
          <a:p>
            <a:r>
              <a:rPr lang="en-US"/>
              <a:t>Would having mixed the two sets of pictures lessened or intensified the experience?</a:t>
            </a:r>
          </a:p>
        </p:txBody>
      </p:sp>
    </p:spTree>
    <p:extLst>
      <p:ext uri="{BB962C8B-B14F-4D97-AF65-F5344CB8AC3E}">
        <p14:creationId xmlns:p14="http://schemas.microsoft.com/office/powerpoint/2010/main" val="5459298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5349" name="Picture 5" descr="CAE3GHM7"/>
          <p:cNvPicPr>
            <a:picLocks noGrp="1" noChangeAspect="1" noChangeArrowheads="1"/>
          </p:cNvPicPr>
          <p:nvPr>
            <p:ph/>
          </p:nvPr>
        </p:nvPicPr>
        <p:blipFill>
          <a:blip r:embed="rId3"/>
          <a:srcRect/>
          <a:stretch>
            <a:fillRect/>
          </a:stretch>
        </p:blipFill>
        <p:spPr>
          <a:xfrm>
            <a:off x="919163" y="2066925"/>
            <a:ext cx="3230562" cy="2795588"/>
          </a:xfrm>
        </p:spPr>
      </p:pic>
      <p:pic>
        <p:nvPicPr>
          <p:cNvPr id="185357" name="Picture 13" descr="CAA44OT0"/>
          <p:cNvPicPr>
            <a:picLocks noChangeAspect="1" noChangeArrowheads="1"/>
          </p:cNvPicPr>
          <p:nvPr/>
        </p:nvPicPr>
        <p:blipFill>
          <a:blip r:embed="rId4"/>
          <a:srcRect/>
          <a:stretch>
            <a:fillRect/>
          </a:stretch>
        </p:blipFill>
        <p:spPr bwMode="auto">
          <a:xfrm>
            <a:off x="5791200" y="1981200"/>
            <a:ext cx="2362200" cy="3657600"/>
          </a:xfrm>
          <a:prstGeom prst="rect">
            <a:avLst/>
          </a:prstGeom>
          <a:noFill/>
        </p:spPr>
      </p:pic>
    </p:spTree>
    <p:extLst>
      <p:ext uri="{BB962C8B-B14F-4D97-AF65-F5344CB8AC3E}">
        <p14:creationId xmlns:p14="http://schemas.microsoft.com/office/powerpoint/2010/main" val="11874415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2" name="Rectangle 4"/>
          <p:cNvSpPr>
            <a:spLocks noGrp="1" noChangeArrowheads="1"/>
          </p:cNvSpPr>
          <p:nvPr>
            <p:ph/>
          </p:nvPr>
        </p:nvSpPr>
        <p:spPr/>
        <p:txBody>
          <a:bodyPr/>
          <a:lstStyle/>
          <a:p>
            <a:endParaRPr lang="en-US"/>
          </a:p>
        </p:txBody>
      </p:sp>
      <p:pic>
        <p:nvPicPr>
          <p:cNvPr id="191493" name="Picture 5" descr="CAG9IVCX"/>
          <p:cNvPicPr>
            <a:picLocks noChangeAspect="1" noChangeArrowheads="1"/>
          </p:cNvPicPr>
          <p:nvPr/>
        </p:nvPicPr>
        <p:blipFill>
          <a:blip r:embed="rId3"/>
          <a:srcRect/>
          <a:stretch>
            <a:fillRect/>
          </a:stretch>
        </p:blipFill>
        <p:spPr bwMode="auto">
          <a:xfrm>
            <a:off x="1295400" y="2133600"/>
            <a:ext cx="2590800" cy="2590800"/>
          </a:xfrm>
          <a:prstGeom prst="rect">
            <a:avLst/>
          </a:prstGeom>
          <a:noFill/>
        </p:spPr>
      </p:pic>
      <p:pic>
        <p:nvPicPr>
          <p:cNvPr id="191494" name="Picture 6" descr="CAO470GE"/>
          <p:cNvPicPr>
            <a:picLocks noChangeAspect="1" noChangeArrowheads="1"/>
          </p:cNvPicPr>
          <p:nvPr/>
        </p:nvPicPr>
        <p:blipFill>
          <a:blip r:embed="rId4"/>
          <a:srcRect/>
          <a:stretch>
            <a:fillRect/>
          </a:stretch>
        </p:blipFill>
        <p:spPr bwMode="auto">
          <a:xfrm>
            <a:off x="5867400" y="2209800"/>
            <a:ext cx="2362200" cy="2590800"/>
          </a:xfrm>
          <a:prstGeom prst="rect">
            <a:avLst/>
          </a:prstGeom>
          <a:noFill/>
        </p:spPr>
      </p:pic>
    </p:spTree>
    <p:extLst>
      <p:ext uri="{BB962C8B-B14F-4D97-AF65-F5344CB8AC3E}">
        <p14:creationId xmlns:p14="http://schemas.microsoft.com/office/powerpoint/2010/main" val="2173983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Rectangle 4"/>
          <p:cNvSpPr>
            <a:spLocks noGrp="1" noChangeArrowheads="1"/>
          </p:cNvSpPr>
          <p:nvPr>
            <p:ph/>
          </p:nvPr>
        </p:nvSpPr>
        <p:spPr/>
        <p:txBody>
          <a:bodyPr/>
          <a:lstStyle/>
          <a:p>
            <a:endParaRPr lang="en-US"/>
          </a:p>
        </p:txBody>
      </p:sp>
      <p:pic>
        <p:nvPicPr>
          <p:cNvPr id="193541" name="Picture 5" descr="CAI3E93V"/>
          <p:cNvPicPr>
            <a:picLocks noChangeAspect="1" noChangeArrowheads="1"/>
          </p:cNvPicPr>
          <p:nvPr/>
        </p:nvPicPr>
        <p:blipFill>
          <a:blip r:embed="rId3"/>
          <a:srcRect/>
          <a:stretch>
            <a:fillRect/>
          </a:stretch>
        </p:blipFill>
        <p:spPr bwMode="auto">
          <a:xfrm>
            <a:off x="1676400" y="1752600"/>
            <a:ext cx="2286000" cy="2209800"/>
          </a:xfrm>
          <a:prstGeom prst="rect">
            <a:avLst/>
          </a:prstGeom>
          <a:noFill/>
        </p:spPr>
      </p:pic>
      <p:pic>
        <p:nvPicPr>
          <p:cNvPr id="193542" name="Picture 6" descr="CAKHIZSX"/>
          <p:cNvPicPr>
            <a:picLocks noChangeAspect="1" noChangeArrowheads="1"/>
          </p:cNvPicPr>
          <p:nvPr/>
        </p:nvPicPr>
        <p:blipFill>
          <a:blip r:embed="rId4"/>
          <a:srcRect/>
          <a:stretch>
            <a:fillRect/>
          </a:stretch>
        </p:blipFill>
        <p:spPr bwMode="auto">
          <a:xfrm>
            <a:off x="5105400" y="2514600"/>
            <a:ext cx="2420938" cy="2628900"/>
          </a:xfrm>
          <a:prstGeom prst="rect">
            <a:avLst/>
          </a:prstGeom>
          <a:noFill/>
        </p:spPr>
      </p:pic>
    </p:spTree>
    <p:extLst>
      <p:ext uri="{BB962C8B-B14F-4D97-AF65-F5344CB8AC3E}">
        <p14:creationId xmlns:p14="http://schemas.microsoft.com/office/powerpoint/2010/main" val="1339861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Grp="1" noChangeArrowheads="1"/>
          </p:cNvSpPr>
          <p:nvPr>
            <p:ph/>
          </p:nvPr>
        </p:nvSpPr>
        <p:spPr/>
        <p:txBody>
          <a:bodyPr/>
          <a:lstStyle/>
          <a:p>
            <a:endParaRPr lang="en-US"/>
          </a:p>
        </p:txBody>
      </p:sp>
      <p:pic>
        <p:nvPicPr>
          <p:cNvPr id="197637" name="Picture 5" descr="CAOWQV4W"/>
          <p:cNvPicPr>
            <a:picLocks noChangeAspect="1" noChangeArrowheads="1"/>
          </p:cNvPicPr>
          <p:nvPr/>
        </p:nvPicPr>
        <p:blipFill>
          <a:blip r:embed="rId3"/>
          <a:srcRect/>
          <a:stretch>
            <a:fillRect/>
          </a:stretch>
        </p:blipFill>
        <p:spPr bwMode="auto">
          <a:xfrm>
            <a:off x="914400" y="1524000"/>
            <a:ext cx="2286000" cy="2590800"/>
          </a:xfrm>
          <a:prstGeom prst="rect">
            <a:avLst/>
          </a:prstGeom>
          <a:noFill/>
        </p:spPr>
      </p:pic>
      <p:pic>
        <p:nvPicPr>
          <p:cNvPr id="197638" name="Picture 6" descr="CAWPUFC1"/>
          <p:cNvPicPr>
            <a:picLocks noChangeAspect="1" noChangeArrowheads="1"/>
          </p:cNvPicPr>
          <p:nvPr/>
        </p:nvPicPr>
        <p:blipFill>
          <a:blip r:embed="rId4"/>
          <a:srcRect/>
          <a:stretch>
            <a:fillRect/>
          </a:stretch>
        </p:blipFill>
        <p:spPr bwMode="auto">
          <a:xfrm>
            <a:off x="5715000" y="1066800"/>
            <a:ext cx="1905000" cy="1828800"/>
          </a:xfrm>
          <a:prstGeom prst="rect">
            <a:avLst/>
          </a:prstGeom>
          <a:noFill/>
        </p:spPr>
      </p:pic>
      <p:pic>
        <p:nvPicPr>
          <p:cNvPr id="197639" name="Picture 7" descr="CAYTABOF"/>
          <p:cNvPicPr>
            <a:picLocks noChangeAspect="1" noChangeArrowheads="1"/>
          </p:cNvPicPr>
          <p:nvPr/>
        </p:nvPicPr>
        <p:blipFill>
          <a:blip r:embed="rId5"/>
          <a:srcRect/>
          <a:stretch>
            <a:fillRect/>
          </a:stretch>
        </p:blipFill>
        <p:spPr bwMode="auto">
          <a:xfrm>
            <a:off x="4038600" y="3429000"/>
            <a:ext cx="2514600" cy="2286000"/>
          </a:xfrm>
          <a:prstGeom prst="rect">
            <a:avLst/>
          </a:prstGeom>
          <a:noFill/>
        </p:spPr>
      </p:pic>
    </p:spTree>
    <p:extLst>
      <p:ext uri="{BB962C8B-B14F-4D97-AF65-F5344CB8AC3E}">
        <p14:creationId xmlns:p14="http://schemas.microsoft.com/office/powerpoint/2010/main" val="3328180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8" name="Rectangle 4"/>
          <p:cNvSpPr>
            <a:spLocks noGrp="1" noChangeArrowheads="1"/>
          </p:cNvSpPr>
          <p:nvPr>
            <p:ph/>
          </p:nvPr>
        </p:nvSpPr>
        <p:spPr/>
        <p:txBody>
          <a:bodyPr/>
          <a:lstStyle/>
          <a:p>
            <a:endParaRPr lang="en-US"/>
          </a:p>
        </p:txBody>
      </p:sp>
      <p:pic>
        <p:nvPicPr>
          <p:cNvPr id="195589" name="Picture 5" descr="CAKVPSF6"/>
          <p:cNvPicPr>
            <a:picLocks noChangeAspect="1" noChangeArrowheads="1"/>
          </p:cNvPicPr>
          <p:nvPr/>
        </p:nvPicPr>
        <p:blipFill>
          <a:blip r:embed="rId3"/>
          <a:srcRect/>
          <a:stretch>
            <a:fillRect/>
          </a:stretch>
        </p:blipFill>
        <p:spPr bwMode="auto">
          <a:xfrm>
            <a:off x="914400" y="685800"/>
            <a:ext cx="1689100" cy="2057400"/>
          </a:xfrm>
          <a:prstGeom prst="rect">
            <a:avLst/>
          </a:prstGeom>
          <a:noFill/>
        </p:spPr>
      </p:pic>
      <p:pic>
        <p:nvPicPr>
          <p:cNvPr id="195590" name="Picture 6" descr="CAM1B316"/>
          <p:cNvPicPr>
            <a:picLocks noChangeAspect="1" noChangeArrowheads="1"/>
          </p:cNvPicPr>
          <p:nvPr/>
        </p:nvPicPr>
        <p:blipFill>
          <a:blip r:embed="rId4"/>
          <a:srcRect/>
          <a:stretch>
            <a:fillRect/>
          </a:stretch>
        </p:blipFill>
        <p:spPr bwMode="auto">
          <a:xfrm>
            <a:off x="5334000" y="3657600"/>
            <a:ext cx="2819400" cy="2159000"/>
          </a:xfrm>
          <a:prstGeom prst="rect">
            <a:avLst/>
          </a:prstGeom>
          <a:noFill/>
        </p:spPr>
      </p:pic>
      <p:pic>
        <p:nvPicPr>
          <p:cNvPr id="195591" name="Picture 7" descr="images"/>
          <p:cNvPicPr>
            <a:picLocks noChangeAspect="1" noChangeArrowheads="1"/>
          </p:cNvPicPr>
          <p:nvPr/>
        </p:nvPicPr>
        <p:blipFill>
          <a:blip r:embed="rId5"/>
          <a:srcRect/>
          <a:stretch>
            <a:fillRect/>
          </a:stretch>
        </p:blipFill>
        <p:spPr bwMode="auto">
          <a:xfrm>
            <a:off x="3581400" y="1219200"/>
            <a:ext cx="2743200" cy="2127250"/>
          </a:xfrm>
          <a:prstGeom prst="rect">
            <a:avLst/>
          </a:prstGeom>
          <a:noFill/>
        </p:spPr>
      </p:pic>
      <p:pic>
        <p:nvPicPr>
          <p:cNvPr id="195592" name="Picture 8" descr="images 29"/>
          <p:cNvPicPr>
            <a:picLocks noChangeAspect="1" noChangeArrowheads="1"/>
          </p:cNvPicPr>
          <p:nvPr/>
        </p:nvPicPr>
        <p:blipFill>
          <a:blip r:embed="rId6"/>
          <a:srcRect/>
          <a:stretch>
            <a:fillRect/>
          </a:stretch>
        </p:blipFill>
        <p:spPr bwMode="auto">
          <a:xfrm>
            <a:off x="1066800" y="3429000"/>
            <a:ext cx="1905000" cy="2133600"/>
          </a:xfrm>
          <a:prstGeom prst="rect">
            <a:avLst/>
          </a:prstGeom>
          <a:noFill/>
        </p:spPr>
      </p:pic>
    </p:spTree>
    <p:extLst>
      <p:ext uri="{BB962C8B-B14F-4D97-AF65-F5344CB8AC3E}">
        <p14:creationId xmlns:p14="http://schemas.microsoft.com/office/powerpoint/2010/main" val="32983732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4" name="Rectangle 4"/>
          <p:cNvSpPr>
            <a:spLocks noGrp="1" noChangeArrowheads="1"/>
          </p:cNvSpPr>
          <p:nvPr>
            <p:ph/>
          </p:nvPr>
        </p:nvSpPr>
        <p:spPr/>
        <p:txBody>
          <a:bodyPr/>
          <a:lstStyle/>
          <a:p>
            <a:endParaRPr lang="en-US"/>
          </a:p>
        </p:txBody>
      </p:sp>
      <p:pic>
        <p:nvPicPr>
          <p:cNvPr id="199685" name="Picture 5" descr="images 30"/>
          <p:cNvPicPr>
            <a:picLocks noChangeAspect="1" noChangeArrowheads="1"/>
          </p:cNvPicPr>
          <p:nvPr/>
        </p:nvPicPr>
        <p:blipFill>
          <a:blip r:embed="rId3"/>
          <a:srcRect/>
          <a:stretch>
            <a:fillRect/>
          </a:stretch>
        </p:blipFill>
        <p:spPr bwMode="auto">
          <a:xfrm>
            <a:off x="914400" y="1219200"/>
            <a:ext cx="1981200" cy="1828800"/>
          </a:xfrm>
          <a:prstGeom prst="rect">
            <a:avLst/>
          </a:prstGeom>
          <a:noFill/>
        </p:spPr>
      </p:pic>
      <p:pic>
        <p:nvPicPr>
          <p:cNvPr id="199686" name="Picture 6" descr="images 31"/>
          <p:cNvPicPr>
            <a:picLocks noChangeAspect="1" noChangeArrowheads="1"/>
          </p:cNvPicPr>
          <p:nvPr/>
        </p:nvPicPr>
        <p:blipFill>
          <a:blip r:embed="rId4"/>
          <a:srcRect/>
          <a:stretch>
            <a:fillRect/>
          </a:stretch>
        </p:blipFill>
        <p:spPr bwMode="auto">
          <a:xfrm>
            <a:off x="1676400" y="3581400"/>
            <a:ext cx="2133600" cy="1828800"/>
          </a:xfrm>
          <a:prstGeom prst="rect">
            <a:avLst/>
          </a:prstGeom>
          <a:noFill/>
        </p:spPr>
      </p:pic>
      <p:pic>
        <p:nvPicPr>
          <p:cNvPr id="199687" name="Picture 7" descr="images 27"/>
          <p:cNvPicPr>
            <a:picLocks noChangeAspect="1" noChangeArrowheads="1"/>
          </p:cNvPicPr>
          <p:nvPr/>
        </p:nvPicPr>
        <p:blipFill>
          <a:blip r:embed="rId5"/>
          <a:srcRect/>
          <a:stretch>
            <a:fillRect/>
          </a:stretch>
        </p:blipFill>
        <p:spPr bwMode="auto">
          <a:xfrm>
            <a:off x="5638800" y="1066800"/>
            <a:ext cx="2514600" cy="1752600"/>
          </a:xfrm>
          <a:prstGeom prst="rect">
            <a:avLst/>
          </a:prstGeom>
          <a:noFill/>
        </p:spPr>
      </p:pic>
      <p:pic>
        <p:nvPicPr>
          <p:cNvPr id="199688" name="Picture 8" descr="images 28"/>
          <p:cNvPicPr>
            <a:picLocks noChangeAspect="1" noChangeArrowheads="1"/>
          </p:cNvPicPr>
          <p:nvPr/>
        </p:nvPicPr>
        <p:blipFill>
          <a:blip r:embed="rId6"/>
          <a:srcRect/>
          <a:stretch>
            <a:fillRect/>
          </a:stretch>
        </p:blipFill>
        <p:spPr bwMode="auto">
          <a:xfrm>
            <a:off x="5105400" y="3429000"/>
            <a:ext cx="2057400" cy="2057400"/>
          </a:xfrm>
          <a:prstGeom prst="rect">
            <a:avLst/>
          </a:prstGeom>
          <a:noFill/>
        </p:spPr>
      </p:pic>
    </p:spTree>
    <p:extLst>
      <p:ext uri="{BB962C8B-B14F-4D97-AF65-F5344CB8AC3E}">
        <p14:creationId xmlns:p14="http://schemas.microsoft.com/office/powerpoint/2010/main" val="1188049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2" name="Rectangle 4"/>
          <p:cNvSpPr>
            <a:spLocks noGrp="1" noChangeArrowheads="1"/>
          </p:cNvSpPr>
          <p:nvPr>
            <p:ph/>
          </p:nvPr>
        </p:nvSpPr>
        <p:spPr>
          <a:xfrm>
            <a:off x="679450" y="349250"/>
            <a:ext cx="7856538" cy="5349875"/>
          </a:xfrm>
        </p:spPr>
        <p:txBody>
          <a:bodyPr/>
          <a:lstStyle/>
          <a:p>
            <a:endParaRPr lang="en-US"/>
          </a:p>
        </p:txBody>
      </p:sp>
      <p:pic>
        <p:nvPicPr>
          <p:cNvPr id="201733" name="Picture 5" descr="images 1"/>
          <p:cNvPicPr>
            <a:picLocks noChangeAspect="1" noChangeArrowheads="1"/>
          </p:cNvPicPr>
          <p:nvPr/>
        </p:nvPicPr>
        <p:blipFill>
          <a:blip r:embed="rId3"/>
          <a:srcRect/>
          <a:stretch>
            <a:fillRect/>
          </a:stretch>
        </p:blipFill>
        <p:spPr bwMode="auto">
          <a:xfrm>
            <a:off x="762000" y="990600"/>
            <a:ext cx="1371600" cy="2209800"/>
          </a:xfrm>
          <a:prstGeom prst="rect">
            <a:avLst/>
          </a:prstGeom>
          <a:noFill/>
        </p:spPr>
      </p:pic>
      <p:pic>
        <p:nvPicPr>
          <p:cNvPr id="201734" name="Picture 6" descr="images 25"/>
          <p:cNvPicPr>
            <a:picLocks noChangeAspect="1" noChangeArrowheads="1"/>
          </p:cNvPicPr>
          <p:nvPr/>
        </p:nvPicPr>
        <p:blipFill>
          <a:blip r:embed="rId4"/>
          <a:srcRect/>
          <a:stretch>
            <a:fillRect/>
          </a:stretch>
        </p:blipFill>
        <p:spPr bwMode="auto">
          <a:xfrm>
            <a:off x="3581400" y="2057400"/>
            <a:ext cx="1930400" cy="2349500"/>
          </a:xfrm>
          <a:prstGeom prst="rect">
            <a:avLst/>
          </a:prstGeom>
          <a:noFill/>
        </p:spPr>
      </p:pic>
      <p:pic>
        <p:nvPicPr>
          <p:cNvPr id="201735" name="Picture 7" descr="images 22"/>
          <p:cNvPicPr>
            <a:picLocks noChangeAspect="1" noChangeArrowheads="1"/>
          </p:cNvPicPr>
          <p:nvPr/>
        </p:nvPicPr>
        <p:blipFill>
          <a:blip r:embed="rId5"/>
          <a:srcRect/>
          <a:stretch>
            <a:fillRect/>
          </a:stretch>
        </p:blipFill>
        <p:spPr bwMode="auto">
          <a:xfrm>
            <a:off x="6781800" y="914400"/>
            <a:ext cx="1752600" cy="2133600"/>
          </a:xfrm>
          <a:prstGeom prst="rect">
            <a:avLst/>
          </a:prstGeom>
          <a:noFill/>
        </p:spPr>
      </p:pic>
      <p:pic>
        <p:nvPicPr>
          <p:cNvPr id="201736" name="Picture 8" descr="mother"/>
          <p:cNvPicPr>
            <a:picLocks noChangeAspect="1" noChangeArrowheads="1"/>
          </p:cNvPicPr>
          <p:nvPr/>
        </p:nvPicPr>
        <p:blipFill>
          <a:blip r:embed="rId6"/>
          <a:srcRect/>
          <a:stretch>
            <a:fillRect/>
          </a:stretch>
        </p:blipFill>
        <p:spPr bwMode="auto">
          <a:xfrm>
            <a:off x="6248400" y="4038600"/>
            <a:ext cx="1981200" cy="1866900"/>
          </a:xfrm>
          <a:prstGeom prst="rect">
            <a:avLst/>
          </a:prstGeom>
          <a:noFill/>
        </p:spPr>
      </p:pic>
      <p:pic>
        <p:nvPicPr>
          <p:cNvPr id="201737" name="Picture 9" descr="CASZC0P2"/>
          <p:cNvPicPr>
            <a:picLocks noChangeAspect="1" noChangeArrowheads="1"/>
          </p:cNvPicPr>
          <p:nvPr/>
        </p:nvPicPr>
        <p:blipFill>
          <a:blip r:embed="rId7"/>
          <a:srcRect/>
          <a:stretch>
            <a:fillRect/>
          </a:stretch>
        </p:blipFill>
        <p:spPr bwMode="auto">
          <a:xfrm>
            <a:off x="762000" y="4038600"/>
            <a:ext cx="2438400" cy="1752600"/>
          </a:xfrm>
          <a:prstGeom prst="rect">
            <a:avLst/>
          </a:prstGeom>
          <a:noFill/>
        </p:spPr>
      </p:pic>
    </p:spTree>
    <p:extLst>
      <p:ext uri="{BB962C8B-B14F-4D97-AF65-F5344CB8AC3E}">
        <p14:creationId xmlns:p14="http://schemas.microsoft.com/office/powerpoint/2010/main" val="261800323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2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3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4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6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7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8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9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0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1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2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4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5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Refined">
  <a:themeElements>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1_Refined">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1_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1_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1_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1_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1_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1_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Teamwork">
  <a:themeElements>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fontScheme name="Teamwork">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amwork 1">
        <a:dk1>
          <a:srgbClr val="000078"/>
        </a:dk1>
        <a:lt1>
          <a:srgbClr val="FFFFFF"/>
        </a:lt1>
        <a:dk2>
          <a:srgbClr val="000066"/>
        </a:dk2>
        <a:lt2>
          <a:srgbClr val="CCECFF"/>
        </a:lt2>
        <a:accent1>
          <a:srgbClr val="0099CC"/>
        </a:accent1>
        <a:accent2>
          <a:srgbClr val="008080"/>
        </a:accent2>
        <a:accent3>
          <a:srgbClr val="AAAAB8"/>
        </a:accent3>
        <a:accent4>
          <a:srgbClr val="DADADA"/>
        </a:accent4>
        <a:accent5>
          <a:srgbClr val="AACAE2"/>
        </a:accent5>
        <a:accent6>
          <a:srgbClr val="007373"/>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Teamwork 2">
        <a:dk1>
          <a:srgbClr val="0000A6"/>
        </a:dk1>
        <a:lt1>
          <a:srgbClr val="FFFFFF"/>
        </a:lt1>
        <a:dk2>
          <a:srgbClr val="000099"/>
        </a:dk2>
        <a:lt2>
          <a:srgbClr val="CCFFFF"/>
        </a:lt2>
        <a:accent1>
          <a:srgbClr val="00CCFF"/>
        </a:accent1>
        <a:accent2>
          <a:srgbClr val="FFE701"/>
        </a:accent2>
        <a:accent3>
          <a:srgbClr val="AAAACA"/>
        </a:accent3>
        <a:accent4>
          <a:srgbClr val="DADADA"/>
        </a:accent4>
        <a:accent5>
          <a:srgbClr val="AAE2FF"/>
        </a:accent5>
        <a:accent6>
          <a:srgbClr val="E7D101"/>
        </a:accent6>
        <a:hlink>
          <a:srgbClr val="FFCC66"/>
        </a:hlink>
        <a:folHlink>
          <a:srgbClr val="00CA00"/>
        </a:folHlink>
      </a:clrScheme>
      <a:clrMap bg1="dk2" tx1="lt1" bg2="dk1" tx2="lt2" accent1="accent1" accent2="accent2" accent3="accent3" accent4="accent4" accent5="accent5" accent6="accent6" hlink="hlink" folHlink="folHlink"/>
    </a:extraClrScheme>
    <a:extraClrScheme>
      <a:clrScheme name="Teamwork 3">
        <a:dk1>
          <a:srgbClr val="000000"/>
        </a:dk1>
        <a:lt1>
          <a:srgbClr val="E0EBF6"/>
        </a:lt1>
        <a:dk2>
          <a:srgbClr val="77A4AF"/>
        </a:dk2>
        <a:lt2>
          <a:srgbClr val="F3F7FB"/>
        </a:lt2>
        <a:accent1>
          <a:srgbClr val="B9C4D7"/>
        </a:accent1>
        <a:accent2>
          <a:srgbClr val="B1A1C5"/>
        </a:accent2>
        <a:accent3>
          <a:srgbClr val="EDF3FA"/>
        </a:accent3>
        <a:accent4>
          <a:srgbClr val="000000"/>
        </a:accent4>
        <a:accent5>
          <a:srgbClr val="D9DEE8"/>
        </a:accent5>
        <a:accent6>
          <a:srgbClr val="A091B2"/>
        </a:accent6>
        <a:hlink>
          <a:srgbClr val="3F2FB5"/>
        </a:hlink>
        <a:folHlink>
          <a:srgbClr val="318944"/>
        </a:folHlink>
      </a:clrScheme>
      <a:clrMap bg1="lt1" tx1="dk1" bg2="lt2" tx2="dk2" accent1="accent1" accent2="accent2" accent3="accent3" accent4="accent4" accent5="accent5" accent6="accent6" hlink="hlink" folHlink="folHlink"/>
    </a:extraClrScheme>
    <a:extraClrScheme>
      <a:clrScheme name="Teamwork 4">
        <a:dk1>
          <a:srgbClr val="006E6B"/>
        </a:dk1>
        <a:lt1>
          <a:srgbClr val="FFFFFF"/>
        </a:lt1>
        <a:dk2>
          <a:srgbClr val="006666"/>
        </a:dk2>
        <a:lt2>
          <a:srgbClr val="B9EFEE"/>
        </a:lt2>
        <a:accent1>
          <a:srgbClr val="33CCCC"/>
        </a:accent1>
        <a:accent2>
          <a:srgbClr val="6AB475"/>
        </a:accent2>
        <a:accent3>
          <a:srgbClr val="AAB8B8"/>
        </a:accent3>
        <a:accent4>
          <a:srgbClr val="DADADA"/>
        </a:accent4>
        <a:accent5>
          <a:srgbClr val="ADE2E2"/>
        </a:accent5>
        <a:accent6>
          <a:srgbClr val="5FA369"/>
        </a:accent6>
        <a:hlink>
          <a:srgbClr val="00FF99"/>
        </a:hlink>
        <a:folHlink>
          <a:srgbClr val="CCFF66"/>
        </a:folHlink>
      </a:clrScheme>
      <a:clrMap bg1="dk2" tx1="lt1" bg2="dk1" tx2="lt2" accent1="accent1" accent2="accent2" accent3="accent3" accent4="accent4" accent5="accent5" accent6="accent6" hlink="hlink" folHlink="folHlink"/>
    </a:extraClrScheme>
    <a:extraClrScheme>
      <a:clrScheme name="Teamwork 5">
        <a:dk1>
          <a:srgbClr val="8ABA8D"/>
        </a:dk1>
        <a:lt1>
          <a:srgbClr val="FFFFFF"/>
        </a:lt1>
        <a:dk2>
          <a:srgbClr val="6FB56D"/>
        </a:dk2>
        <a:lt2>
          <a:srgbClr val="DCF1F4"/>
        </a:lt2>
        <a:accent1>
          <a:srgbClr val="2E7E2E"/>
        </a:accent1>
        <a:accent2>
          <a:srgbClr val="25735D"/>
        </a:accent2>
        <a:accent3>
          <a:srgbClr val="BBD7BA"/>
        </a:accent3>
        <a:accent4>
          <a:srgbClr val="DADADA"/>
        </a:accent4>
        <a:accent5>
          <a:srgbClr val="ADC0AD"/>
        </a:accent5>
        <a:accent6>
          <a:srgbClr val="206853"/>
        </a:accent6>
        <a:hlink>
          <a:srgbClr val="FFFF00"/>
        </a:hlink>
        <a:folHlink>
          <a:srgbClr val="FFF4BF"/>
        </a:folHlink>
      </a:clrScheme>
      <a:clrMap bg1="dk2" tx1="lt1" bg2="dk1" tx2="lt2" accent1="accent1" accent2="accent2" accent3="accent3" accent4="accent4" accent5="accent5" accent6="accent6" hlink="hlink" folHlink="folHlink"/>
    </a:extraClrScheme>
    <a:extraClrScheme>
      <a:clrScheme name="Teamwork 6">
        <a:dk1>
          <a:srgbClr val="005400"/>
        </a:dk1>
        <a:lt1>
          <a:srgbClr val="FFFFFF"/>
        </a:lt1>
        <a:dk2>
          <a:srgbClr val="004800"/>
        </a:dk2>
        <a:lt2>
          <a:srgbClr val="D6D8C0"/>
        </a:lt2>
        <a:accent1>
          <a:srgbClr val="339933"/>
        </a:accent1>
        <a:accent2>
          <a:srgbClr val="7D8C70"/>
        </a:accent2>
        <a:accent3>
          <a:srgbClr val="AAB1AA"/>
        </a:accent3>
        <a:accent4>
          <a:srgbClr val="DADADA"/>
        </a:accent4>
        <a:accent5>
          <a:srgbClr val="ADCAAD"/>
        </a:accent5>
        <a:accent6>
          <a:srgbClr val="717E65"/>
        </a:accent6>
        <a:hlink>
          <a:srgbClr val="CCCC00"/>
        </a:hlink>
        <a:folHlink>
          <a:srgbClr val="85B3B1"/>
        </a:folHlink>
      </a:clrScheme>
      <a:clrMap bg1="dk2" tx1="lt1" bg2="dk1" tx2="lt2" accent1="accent1" accent2="accent2" accent3="accent3" accent4="accent4" accent5="accent5" accent6="accent6" hlink="hlink" folHlink="folHlink"/>
    </a:extraClrScheme>
    <a:extraClrScheme>
      <a:clrScheme name="Teamwork 7">
        <a:dk1>
          <a:srgbClr val="000000"/>
        </a:dk1>
        <a:lt1>
          <a:srgbClr val="F5F0BD"/>
        </a:lt1>
        <a:dk2>
          <a:srgbClr val="BD9D69"/>
        </a:dk2>
        <a:lt2>
          <a:srgbClr val="FFFFCC"/>
        </a:lt2>
        <a:accent1>
          <a:srgbClr val="CDBB77"/>
        </a:accent1>
        <a:accent2>
          <a:srgbClr val="F8EBD0"/>
        </a:accent2>
        <a:accent3>
          <a:srgbClr val="F9F6DB"/>
        </a:accent3>
        <a:accent4>
          <a:srgbClr val="000000"/>
        </a:accent4>
        <a:accent5>
          <a:srgbClr val="E3DABD"/>
        </a:accent5>
        <a:accent6>
          <a:srgbClr val="E1D5BC"/>
        </a:accent6>
        <a:hlink>
          <a:srgbClr val="FF9900"/>
        </a:hlink>
        <a:folHlink>
          <a:srgbClr val="C64B00"/>
        </a:folHlink>
      </a:clrScheme>
      <a:clrMap bg1="lt1" tx1="dk1" bg2="lt2" tx2="dk2" accent1="accent1" accent2="accent2" accent3="accent3" accent4="accent4" accent5="accent5" accent6="accent6" hlink="hlink" folHlink="folHlink"/>
    </a:extraClrScheme>
    <a:extraClrScheme>
      <a:clrScheme name="Teamwork 8">
        <a:dk1>
          <a:srgbClr val="000000"/>
        </a:dk1>
        <a:lt1>
          <a:srgbClr val="E2DDD4"/>
        </a:lt1>
        <a:dk2>
          <a:srgbClr val="000000"/>
        </a:dk2>
        <a:lt2>
          <a:srgbClr val="EFEBE3"/>
        </a:lt2>
        <a:accent1>
          <a:srgbClr val="F2F2F2"/>
        </a:accent1>
        <a:accent2>
          <a:srgbClr val="C4AD74"/>
        </a:accent2>
        <a:accent3>
          <a:srgbClr val="EEEBE6"/>
        </a:accent3>
        <a:accent4>
          <a:srgbClr val="000000"/>
        </a:accent4>
        <a:accent5>
          <a:srgbClr val="F7F7F7"/>
        </a:accent5>
        <a:accent6>
          <a:srgbClr val="B19C68"/>
        </a:accent6>
        <a:hlink>
          <a:srgbClr val="A46032"/>
        </a:hlink>
        <a:folHlink>
          <a:srgbClr val="8F8E73"/>
        </a:folHlink>
      </a:clrScheme>
      <a:clrMap bg1="lt1" tx1="dk1" bg2="lt2" tx2="dk2" accent1="accent1" accent2="accent2" accent3="accent3" accent4="accent4" accent5="accent5" accent6="accent6" hlink="hlink" folHlink="folHlink"/>
    </a:extraClrScheme>
    <a:extraClrScheme>
      <a:clrScheme name="Teamwork 9">
        <a:dk1>
          <a:srgbClr val="8A0000"/>
        </a:dk1>
        <a:lt1>
          <a:srgbClr val="FFFFFF"/>
        </a:lt1>
        <a:dk2>
          <a:srgbClr val="800000"/>
        </a:dk2>
        <a:lt2>
          <a:srgbClr val="FFFFCC"/>
        </a:lt2>
        <a:accent1>
          <a:srgbClr val="FF5831"/>
        </a:accent1>
        <a:accent2>
          <a:srgbClr val="C5543D"/>
        </a:accent2>
        <a:accent3>
          <a:srgbClr val="C0AAAA"/>
        </a:accent3>
        <a:accent4>
          <a:srgbClr val="DADADA"/>
        </a:accent4>
        <a:accent5>
          <a:srgbClr val="FFB4AD"/>
        </a:accent5>
        <a:accent6>
          <a:srgbClr val="B24B36"/>
        </a:accent6>
        <a:hlink>
          <a:srgbClr val="FFFFCC"/>
        </a:hlink>
        <a:folHlink>
          <a:srgbClr val="FF990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TotalTime>
  <Words>195</Words>
  <Application>Microsoft Office PowerPoint</Application>
  <PresentationFormat>On-screen Show (4:3)</PresentationFormat>
  <Paragraphs>46</Paragraphs>
  <Slides>23</Slides>
  <Notes>23</Notes>
  <HiddenSlides>0</HiddenSlides>
  <MMClips>2</MMClips>
  <ScaleCrop>false</ScaleCrop>
  <HeadingPairs>
    <vt:vector size="4" baseType="variant">
      <vt:variant>
        <vt:lpstr>Theme</vt:lpstr>
      </vt:variant>
      <vt:variant>
        <vt:i4>23</vt:i4>
      </vt:variant>
      <vt:variant>
        <vt:lpstr>Slide Titles</vt:lpstr>
      </vt:variant>
      <vt:variant>
        <vt:i4>23</vt:i4>
      </vt:variant>
    </vt:vector>
  </HeadingPairs>
  <TitlesOfParts>
    <vt:vector size="46" baseType="lpstr">
      <vt:lpstr>Teamwork</vt:lpstr>
      <vt:lpstr>1_Teamwork</vt:lpstr>
      <vt:lpstr>2_Teamwork</vt:lpstr>
      <vt:lpstr>3_Teamwork</vt:lpstr>
      <vt:lpstr>4_Teamwork</vt:lpstr>
      <vt:lpstr>5_Teamwork</vt:lpstr>
      <vt:lpstr>1_Refined</vt:lpstr>
      <vt:lpstr>6_Teamwork</vt:lpstr>
      <vt:lpstr>7_Teamwork</vt:lpstr>
      <vt:lpstr>2_Refined</vt:lpstr>
      <vt:lpstr>3_Refined</vt:lpstr>
      <vt:lpstr>4_Refined</vt:lpstr>
      <vt:lpstr>5_Refined</vt:lpstr>
      <vt:lpstr>6_Refined</vt:lpstr>
      <vt:lpstr>7_Refined</vt:lpstr>
      <vt:lpstr>8_Refined</vt:lpstr>
      <vt:lpstr>9_Refined</vt:lpstr>
      <vt:lpstr>10_Refined</vt:lpstr>
      <vt:lpstr>11_Refined</vt:lpstr>
      <vt:lpstr>12_Refined</vt:lpstr>
      <vt:lpstr>13_Refined</vt:lpstr>
      <vt:lpstr>14_Refined</vt:lpstr>
      <vt:lpstr>15_Refined</vt:lpstr>
      <vt:lpstr>Looking through their eyes …</vt:lpstr>
      <vt:lpstr>A secure base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Thoughts …</vt:lpstr>
      <vt:lpstr>A child’s eyes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is the picture now …</vt:lpstr>
      <vt:lpstr>Implicit versus Explicit </vt:lpstr>
    </vt:vector>
  </TitlesOfParts>
  <Company>Providence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Authorized User</dc:creator>
  <cp:lastModifiedBy>authorized  user</cp:lastModifiedBy>
  <cp:revision>3</cp:revision>
  <dcterms:created xsi:type="dcterms:W3CDTF">2012-02-08T17:45:46Z</dcterms:created>
  <dcterms:modified xsi:type="dcterms:W3CDTF">2013-08-20T10:53:13Z</dcterms:modified>
</cp:coreProperties>
</file>